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5" r:id="rId13"/>
    <p:sldId id="259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55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2999"/>
            <a:ext cx="7772400" cy="1096963"/>
          </a:xfrm>
        </p:spPr>
        <p:txBody>
          <a:bodyPr anchor="b"/>
          <a:lstStyle>
            <a:lvl1pPr algn="ctr">
              <a:defRPr sz="6000">
                <a:latin typeface="Monotype Corsiva" panose="03010101010201010101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868362"/>
          </a:xfrm>
        </p:spPr>
        <p:txBody>
          <a:bodyPr/>
          <a:lstStyle>
            <a:lvl1pPr marL="0" indent="0" algn="ctr">
              <a:buNone/>
              <a:defRPr sz="2400">
                <a:latin typeface="Monotype Corsiva" panose="03010101010201010101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336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49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64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34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42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12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99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851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811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78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23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5ABEE-E828-43B0-82B1-B6AF7E077292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46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Monotype Corsiva" panose="030101010102010101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1" y="0"/>
            <a:ext cx="7886700" cy="1325563"/>
          </a:xfrm>
        </p:spPr>
        <p:txBody>
          <a:bodyPr/>
          <a:lstStyle/>
          <a:p>
            <a:pPr algn="ctr"/>
            <a:r>
              <a:rPr lang="ru-RU" dirty="0" err="1" smtClean="0"/>
              <a:t>Дарсны</a:t>
            </a:r>
            <a:r>
              <a:rPr lang="ru-RU" dirty="0" smtClean="0"/>
              <a:t> эпиграфы.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299" y="1015134"/>
            <a:ext cx="8178445" cy="5655829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Гьей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инсанлар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ялбараман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Рагьмуну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Аямагъыз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досдан-къардашдан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артыкъ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къурдашлар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Сакъ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болугъуз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магьрюм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къалма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къурдашдан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Р.Гьамзатов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k\Desktop\д\0ecabfda7dbef906a56397c87b1e8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00" y="2947554"/>
            <a:ext cx="5861273" cy="2721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7678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616" y="645514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З.Атаеваны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къайсы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асарыны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айтывлардан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алынгъан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а)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Тавдагъы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телиянгур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б)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Командирни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къатыны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в)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Къурдашлар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къыйынлы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гюн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табула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г)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юрек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648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14" y="1233344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З.Атаеваны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асарларыны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кёбюсю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адабиятны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къайсы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жанрындандыр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а) поэзия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б) проза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в) драматургия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67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15123" y="1100567"/>
            <a:ext cx="7772400" cy="109696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</a:t>
            </a:r>
            <a:b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973" y="546867"/>
            <a:ext cx="6858000" cy="868362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Зарипат</a:t>
            </a:r>
            <a:r>
              <a:rPr lang="uk-UA" sz="3200" dirty="0" smtClean="0"/>
              <a:t> </a:t>
            </a:r>
            <a:r>
              <a:rPr lang="uk-UA" sz="3200" dirty="0" err="1" smtClean="0"/>
              <a:t>Атаева</a:t>
            </a:r>
            <a:r>
              <a:rPr lang="uk-UA" sz="3200" dirty="0"/>
              <a:t> </a:t>
            </a:r>
            <a:endParaRPr lang="uk-UA" sz="3200" dirty="0" smtClean="0"/>
          </a:p>
          <a:p>
            <a:r>
              <a:rPr lang="uk-UA" sz="3200" dirty="0" smtClean="0"/>
              <a:t>«</a:t>
            </a:r>
            <a:r>
              <a:rPr lang="uk-UA" sz="3200" dirty="0" err="1" smtClean="0"/>
              <a:t>Къурдашлар</a:t>
            </a:r>
            <a:r>
              <a:rPr lang="uk-UA" sz="3200" dirty="0" smtClean="0"/>
              <a:t> </a:t>
            </a:r>
            <a:r>
              <a:rPr lang="uk-UA" sz="3200" dirty="0" err="1" smtClean="0"/>
              <a:t>къыйынлы</a:t>
            </a:r>
            <a:r>
              <a:rPr lang="uk-UA" sz="3200" dirty="0" smtClean="0"/>
              <a:t> </a:t>
            </a:r>
            <a:r>
              <a:rPr lang="uk-UA" sz="3200" dirty="0" err="1" smtClean="0"/>
              <a:t>гюн</a:t>
            </a:r>
            <a:r>
              <a:rPr lang="uk-UA" sz="3200" dirty="0" smtClean="0"/>
              <a:t> </a:t>
            </a:r>
            <a:r>
              <a:rPr lang="uk-UA" sz="3200" dirty="0" err="1" smtClean="0"/>
              <a:t>табула</a:t>
            </a:r>
            <a:r>
              <a:rPr lang="uk-UA" sz="3200" dirty="0" smtClean="0"/>
              <a:t>» (</a:t>
            </a:r>
            <a:r>
              <a:rPr lang="uk-UA" sz="3200" dirty="0" err="1" smtClean="0"/>
              <a:t>беклешдирив</a:t>
            </a:r>
            <a:r>
              <a:rPr lang="uk-UA" sz="3200" dirty="0" smtClean="0"/>
              <a:t> </a:t>
            </a:r>
            <a:r>
              <a:rPr lang="uk-UA" sz="3200" dirty="0" err="1" smtClean="0"/>
              <a:t>дарс</a:t>
            </a:r>
            <a:r>
              <a:rPr lang="uk-UA" sz="3200" dirty="0" smtClean="0"/>
              <a:t>)</a:t>
            </a:r>
          </a:p>
          <a:p>
            <a:pPr algn="l">
              <a:lnSpc>
                <a:spcPct val="100000"/>
              </a:lnSpc>
            </a:pPr>
            <a:endParaRPr lang="uk-UA" sz="3200" dirty="0" smtClean="0"/>
          </a:p>
          <a:p>
            <a:pPr algn="l">
              <a:lnSpc>
                <a:spcPct val="100000"/>
              </a:lnSpc>
            </a:pPr>
            <a:r>
              <a:rPr lang="uk-UA" sz="3200" dirty="0" err="1" smtClean="0"/>
              <a:t>Дарсны</a:t>
            </a:r>
            <a:r>
              <a:rPr lang="uk-UA" sz="3200" dirty="0" smtClean="0"/>
              <a:t> </a:t>
            </a:r>
            <a:r>
              <a:rPr lang="uk-UA" sz="3200" dirty="0" err="1" smtClean="0"/>
              <a:t>мурады</a:t>
            </a:r>
            <a:r>
              <a:rPr lang="uk-UA" sz="3200" dirty="0" smtClean="0"/>
              <a:t>:</a:t>
            </a:r>
            <a:br>
              <a:rPr lang="uk-UA" sz="3200" dirty="0" smtClean="0"/>
            </a:br>
            <a:r>
              <a:rPr lang="uk-UA" sz="3200" dirty="0" smtClean="0"/>
              <a:t>                            </a:t>
            </a:r>
            <a:r>
              <a:rPr lang="uk-UA" sz="3200" dirty="0" smtClean="0"/>
              <a:t>    </a:t>
            </a:r>
            <a:r>
              <a:rPr lang="uk-UA" sz="2800" dirty="0" smtClean="0"/>
              <a:t>1.З.Атаеваны </a:t>
            </a:r>
            <a:r>
              <a:rPr lang="uk-UA" sz="2800" dirty="0" err="1" smtClean="0"/>
              <a:t>повестин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                               </a:t>
            </a:r>
            <a:r>
              <a:rPr lang="uk-UA" sz="2800" dirty="0" err="1" smtClean="0"/>
              <a:t>беклешдирмек</a:t>
            </a:r>
            <a:r>
              <a:rPr lang="uk-UA" sz="2800" dirty="0" smtClean="0"/>
              <a:t>                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                            </a:t>
            </a:r>
            <a:r>
              <a:rPr lang="uk-UA" sz="2800" dirty="0" smtClean="0"/>
              <a:t>       2</a:t>
            </a:r>
            <a:r>
              <a:rPr lang="uk-UA" sz="2800" dirty="0" smtClean="0"/>
              <a:t>. Герти </a:t>
            </a:r>
            <a:r>
              <a:rPr lang="uk-UA" sz="2800" dirty="0" err="1" smtClean="0"/>
              <a:t>къурдашлар</a:t>
            </a:r>
            <a:r>
              <a:rPr lang="uk-UA" sz="2800" dirty="0" smtClean="0"/>
              <a:t>  </a:t>
            </a:r>
            <a:br>
              <a:rPr lang="uk-UA" sz="2800" dirty="0" smtClean="0"/>
            </a:br>
            <a:r>
              <a:rPr lang="uk-UA" sz="2800" dirty="0" smtClean="0"/>
              <a:t>                            </a:t>
            </a:r>
            <a:r>
              <a:rPr lang="uk-UA" sz="2800" dirty="0" smtClean="0"/>
              <a:t>   </a:t>
            </a:r>
            <a:r>
              <a:rPr lang="uk-UA" sz="2800" dirty="0" err="1" smtClean="0"/>
              <a:t>нечик</a:t>
            </a:r>
            <a:r>
              <a:rPr lang="uk-UA" sz="2800" dirty="0" smtClean="0"/>
              <a:t> </a:t>
            </a:r>
            <a:r>
              <a:rPr lang="uk-UA" sz="2800" dirty="0" err="1" smtClean="0"/>
              <a:t>болма</a:t>
            </a:r>
            <a:r>
              <a:rPr lang="uk-UA" sz="2800" dirty="0" smtClean="0"/>
              <a:t> </a:t>
            </a:r>
            <a:r>
              <a:rPr lang="uk-UA" sz="2800" dirty="0" err="1" smtClean="0"/>
              <a:t>тюшегенни</a:t>
            </a:r>
            <a:r>
              <a:rPr lang="uk-UA" sz="2800" dirty="0" smtClean="0"/>
              <a:t>  </a:t>
            </a:r>
            <a:br>
              <a:rPr lang="uk-UA" sz="2800" dirty="0" smtClean="0"/>
            </a:br>
            <a:r>
              <a:rPr lang="uk-UA" sz="2800" dirty="0" smtClean="0"/>
              <a:t>                           </a:t>
            </a:r>
            <a:r>
              <a:rPr lang="uk-UA" sz="2800" dirty="0" smtClean="0"/>
              <a:t>    </a:t>
            </a:r>
            <a:r>
              <a:rPr lang="uk-UA" sz="2800" dirty="0" err="1" smtClean="0"/>
              <a:t>гёрсетмек</a:t>
            </a:r>
            <a:r>
              <a:rPr lang="uk-UA" sz="2800" dirty="0" smtClean="0"/>
              <a:t>(</a:t>
            </a:r>
            <a:r>
              <a:rPr lang="uk-UA" sz="2800" dirty="0" err="1" smtClean="0"/>
              <a:t>асарны</a:t>
            </a:r>
            <a:r>
              <a:rPr lang="uk-UA" sz="2800" dirty="0" smtClean="0"/>
              <a:t> </a:t>
            </a:r>
            <a:r>
              <a:rPr lang="uk-UA" sz="2800" dirty="0" err="1" smtClean="0"/>
              <a:t>мисалында</a:t>
            </a:r>
            <a:r>
              <a:rPr lang="uk-UA" sz="2800" dirty="0" smtClean="0"/>
              <a:t>.)</a:t>
            </a:r>
            <a:br>
              <a:rPr lang="uk-UA" sz="2800" dirty="0" smtClean="0"/>
            </a:br>
            <a:r>
              <a:rPr lang="uk-UA" sz="2800" dirty="0" smtClean="0"/>
              <a:t>                           </a:t>
            </a:r>
            <a:r>
              <a:rPr lang="uk-UA" sz="2800" dirty="0" smtClean="0"/>
              <a:t>        3</a:t>
            </a:r>
            <a:r>
              <a:rPr lang="uk-UA" sz="2800" dirty="0" smtClean="0"/>
              <a:t>. </a:t>
            </a:r>
            <a:r>
              <a:rPr lang="uk-UA" sz="2800" dirty="0" err="1" smtClean="0"/>
              <a:t>Яшланы</a:t>
            </a:r>
            <a:r>
              <a:rPr lang="uk-UA" sz="2800" dirty="0" smtClean="0"/>
              <a:t> </a:t>
            </a:r>
            <a:r>
              <a:rPr lang="uk-UA" sz="2800" dirty="0" err="1" smtClean="0"/>
              <a:t>къылыкъ</a:t>
            </a:r>
            <a:r>
              <a:rPr lang="uk-UA" sz="2800" dirty="0" smtClean="0"/>
              <a:t> </a:t>
            </a:r>
            <a:r>
              <a:rPr lang="uk-UA" sz="2800" dirty="0" err="1" smtClean="0"/>
              <a:t>якъдан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                               </a:t>
            </a:r>
            <a:r>
              <a:rPr lang="uk-UA" sz="2800" dirty="0" err="1" smtClean="0"/>
              <a:t>тарбияламакъ</a:t>
            </a:r>
            <a:r>
              <a:rPr lang="uk-UA" sz="2800" dirty="0" smtClean="0"/>
              <a:t>.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611629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Администратор\Рабочий стол\скан фото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27" y="238726"/>
            <a:ext cx="3919064" cy="590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7682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k\Desktop\IMG_0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62" y="932007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551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10943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Школаны</a:t>
            </a:r>
            <a:r>
              <a:rPr lang="ru-RU" dirty="0" smtClean="0"/>
              <a:t> </a:t>
            </a:r>
            <a:r>
              <a:rPr lang="ru-RU" dirty="0" err="1" smtClean="0"/>
              <a:t>гьалиги</a:t>
            </a:r>
            <a:r>
              <a:rPr lang="ru-RU" dirty="0" smtClean="0"/>
              <a:t> </a:t>
            </a:r>
            <a:r>
              <a:rPr lang="ru-RU" dirty="0" err="1" smtClean="0"/>
              <a:t>гёрюнюшю</a:t>
            </a:r>
            <a:endParaRPr lang="ru-RU" dirty="0"/>
          </a:p>
        </p:txBody>
      </p:sp>
      <p:pic>
        <p:nvPicPr>
          <p:cNvPr id="1026" name="Picture 2" descr="G:\фото школы и коллектива\_DSC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02" y="1358033"/>
            <a:ext cx="6551452" cy="4351338"/>
          </a:xfrm>
          <a:prstGeom prst="rect">
            <a:avLst/>
          </a:prstGeom>
          <a:ln w="127000" cap="rnd">
            <a:solidFill>
              <a:srgbClr val="8D5517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872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41" y="0"/>
            <a:ext cx="7886700" cy="1325563"/>
          </a:xfrm>
        </p:spPr>
        <p:txBody>
          <a:bodyPr/>
          <a:lstStyle/>
          <a:p>
            <a:pPr algn="ctr"/>
            <a:r>
              <a:rPr lang="ru-RU" dirty="0" err="1" smtClean="0"/>
              <a:t>Дарсны</a:t>
            </a:r>
            <a:r>
              <a:rPr lang="ru-RU" dirty="0" smtClean="0"/>
              <a:t> эпиграфы.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9299" y="1015134"/>
            <a:ext cx="8178445" cy="5655829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Monotype Corsiva" pitchFamily="66" charset="0"/>
              </a:rPr>
              <a:t>Гьей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инсанлар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ялбараман</a:t>
            </a:r>
            <a:r>
              <a:rPr lang="ru-RU" dirty="0" smtClean="0">
                <a:latin typeface="Monotype Corsiva" pitchFamily="66" charset="0"/>
              </a:rPr>
              <a:t>: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err="1" smtClean="0">
                <a:latin typeface="Monotype Corsiva" pitchFamily="66" charset="0"/>
              </a:rPr>
              <a:t>Рагьмуну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Аямагъыз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бир</a:t>
            </a:r>
            <a:r>
              <a:rPr lang="ru-RU" dirty="0" smtClean="0">
                <a:latin typeface="Monotype Corsiva" pitchFamily="66" charset="0"/>
              </a:rPr>
              <a:t> де </a:t>
            </a:r>
            <a:r>
              <a:rPr lang="ru-RU" dirty="0" err="1" smtClean="0">
                <a:latin typeface="Monotype Corsiva" pitchFamily="66" charset="0"/>
              </a:rPr>
              <a:t>досдан-къардашдан</a:t>
            </a:r>
            <a:r>
              <a:rPr lang="ru-RU" dirty="0" smtClean="0">
                <a:latin typeface="Monotype Corsiva" pitchFamily="66" charset="0"/>
              </a:rPr>
              <a:t>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err="1" smtClean="0">
                <a:latin typeface="Monotype Corsiva" pitchFamily="66" charset="0"/>
              </a:rPr>
              <a:t>Бир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заман</a:t>
            </a:r>
            <a:r>
              <a:rPr lang="ru-RU" dirty="0" smtClean="0">
                <a:latin typeface="Monotype Corsiva" pitchFamily="66" charset="0"/>
              </a:rPr>
              <a:t> да  </a:t>
            </a:r>
            <a:r>
              <a:rPr lang="ru-RU" dirty="0" err="1" smtClean="0">
                <a:latin typeface="Monotype Corsiva" pitchFamily="66" charset="0"/>
              </a:rPr>
              <a:t>артыкъ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болмай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къурдашлар</a:t>
            </a:r>
            <a:r>
              <a:rPr lang="ru-RU" dirty="0" smtClean="0">
                <a:latin typeface="Monotype Corsiva" pitchFamily="66" charset="0"/>
              </a:rPr>
              <a:t>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err="1" smtClean="0">
                <a:latin typeface="Monotype Corsiva" pitchFamily="66" charset="0"/>
              </a:rPr>
              <a:t>Сакъ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болугъуз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магьрюм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къалма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къурдашдан</a:t>
            </a:r>
            <a:r>
              <a:rPr lang="ru-RU" dirty="0" smtClean="0">
                <a:latin typeface="Monotype Corsiva" pitchFamily="66" charset="0"/>
              </a:rPr>
              <a:t>!!</a:t>
            </a:r>
            <a:br>
              <a:rPr lang="ru-RU" dirty="0" smtClean="0">
                <a:latin typeface="Monotype Corsiva" pitchFamily="66" charset="0"/>
              </a:rPr>
            </a:b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                                                                  </a:t>
            </a:r>
            <a:r>
              <a:rPr lang="ru-RU" sz="3200" dirty="0" err="1" smtClean="0">
                <a:latin typeface="Monotype Corsiva" pitchFamily="66" charset="0"/>
              </a:rPr>
              <a:t>Р.Гьамзатов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026" name="Picture 2" descr="C:\Users\ask\Desktop\д\0ecabfda7dbef906a56397c87b1e8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01" y="2947555"/>
            <a:ext cx="5879086" cy="2729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590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15123" y="1100567"/>
            <a:ext cx="7772400" cy="109696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</a:t>
            </a:r>
            <a:b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973" y="546867"/>
            <a:ext cx="6858000" cy="868362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Зарипат</a:t>
            </a:r>
            <a:r>
              <a:rPr lang="uk-UA" sz="3200" dirty="0" smtClean="0"/>
              <a:t> </a:t>
            </a:r>
            <a:r>
              <a:rPr lang="uk-UA" sz="3200" dirty="0" err="1" smtClean="0"/>
              <a:t>Атаева</a:t>
            </a:r>
            <a:r>
              <a:rPr lang="uk-UA" sz="3200" dirty="0"/>
              <a:t> </a:t>
            </a:r>
            <a:endParaRPr lang="uk-UA" sz="3200" dirty="0" smtClean="0"/>
          </a:p>
          <a:p>
            <a:r>
              <a:rPr lang="uk-UA" sz="3200" dirty="0" smtClean="0"/>
              <a:t>«</a:t>
            </a:r>
            <a:r>
              <a:rPr lang="uk-UA" sz="3200" dirty="0" err="1" smtClean="0"/>
              <a:t>Къурдашлар</a:t>
            </a:r>
            <a:r>
              <a:rPr lang="uk-UA" sz="3200" dirty="0" smtClean="0"/>
              <a:t> </a:t>
            </a:r>
            <a:r>
              <a:rPr lang="uk-UA" sz="3200" dirty="0" err="1" smtClean="0"/>
              <a:t>къыйынлы</a:t>
            </a:r>
            <a:r>
              <a:rPr lang="uk-UA" sz="3200" dirty="0" smtClean="0"/>
              <a:t> </a:t>
            </a:r>
            <a:r>
              <a:rPr lang="uk-UA" sz="3200" dirty="0" err="1" smtClean="0"/>
              <a:t>гюн</a:t>
            </a:r>
            <a:r>
              <a:rPr lang="uk-UA" sz="3200" dirty="0" smtClean="0"/>
              <a:t> </a:t>
            </a:r>
            <a:r>
              <a:rPr lang="uk-UA" sz="3200" dirty="0" err="1" smtClean="0"/>
              <a:t>табула</a:t>
            </a:r>
            <a:r>
              <a:rPr lang="uk-UA" sz="3200" dirty="0" smtClean="0"/>
              <a:t>» (</a:t>
            </a:r>
            <a:r>
              <a:rPr lang="uk-UA" sz="3200" dirty="0" err="1" smtClean="0"/>
              <a:t>беклешдирив</a:t>
            </a:r>
            <a:r>
              <a:rPr lang="uk-UA" sz="3200" dirty="0" smtClean="0"/>
              <a:t> </a:t>
            </a:r>
            <a:r>
              <a:rPr lang="uk-UA" sz="3200" dirty="0" err="1" smtClean="0"/>
              <a:t>дарс</a:t>
            </a:r>
            <a:r>
              <a:rPr lang="uk-UA" sz="3200" dirty="0" smtClean="0"/>
              <a:t>)</a:t>
            </a:r>
          </a:p>
          <a:p>
            <a:pPr algn="l">
              <a:lnSpc>
                <a:spcPct val="100000"/>
              </a:lnSpc>
            </a:pPr>
            <a:endParaRPr lang="uk-UA" sz="3200" dirty="0" smtClean="0"/>
          </a:p>
          <a:p>
            <a:pPr algn="l">
              <a:lnSpc>
                <a:spcPct val="100000"/>
              </a:lnSpc>
            </a:pPr>
            <a:r>
              <a:rPr lang="uk-UA" sz="3200" dirty="0" err="1" smtClean="0"/>
              <a:t>Дарсны</a:t>
            </a:r>
            <a:r>
              <a:rPr lang="uk-UA" sz="3200" dirty="0" smtClean="0"/>
              <a:t> </a:t>
            </a:r>
            <a:r>
              <a:rPr lang="uk-UA" sz="3200" dirty="0" err="1" smtClean="0"/>
              <a:t>мурады</a:t>
            </a:r>
            <a:r>
              <a:rPr lang="uk-UA" sz="3200" dirty="0" smtClean="0"/>
              <a:t>:</a:t>
            </a:r>
            <a:br>
              <a:rPr lang="uk-UA" sz="3200" dirty="0" smtClean="0"/>
            </a:br>
            <a:r>
              <a:rPr lang="uk-UA" sz="3200" dirty="0" smtClean="0"/>
              <a:t>                            </a:t>
            </a:r>
            <a:r>
              <a:rPr lang="uk-UA" sz="3200" dirty="0" smtClean="0"/>
              <a:t>    </a:t>
            </a:r>
            <a:r>
              <a:rPr lang="uk-UA" sz="2800" dirty="0" smtClean="0"/>
              <a:t>1.З.Атаеваны </a:t>
            </a:r>
            <a:r>
              <a:rPr lang="uk-UA" sz="2800" dirty="0" err="1" smtClean="0"/>
              <a:t>повестин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                               </a:t>
            </a:r>
            <a:r>
              <a:rPr lang="uk-UA" sz="2800" dirty="0" err="1" smtClean="0"/>
              <a:t>беклешдирмек</a:t>
            </a:r>
            <a:r>
              <a:rPr lang="uk-UA" sz="2800" dirty="0" smtClean="0"/>
              <a:t>                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                            </a:t>
            </a:r>
            <a:r>
              <a:rPr lang="uk-UA" sz="2800" dirty="0" smtClean="0"/>
              <a:t>       2</a:t>
            </a:r>
            <a:r>
              <a:rPr lang="uk-UA" sz="2800" dirty="0" smtClean="0"/>
              <a:t>. Герти </a:t>
            </a:r>
            <a:r>
              <a:rPr lang="uk-UA" sz="2800" dirty="0" err="1" smtClean="0"/>
              <a:t>къурдашлар</a:t>
            </a:r>
            <a:r>
              <a:rPr lang="uk-UA" sz="2800" dirty="0" smtClean="0"/>
              <a:t>  </a:t>
            </a:r>
            <a:br>
              <a:rPr lang="uk-UA" sz="2800" dirty="0" smtClean="0"/>
            </a:br>
            <a:r>
              <a:rPr lang="uk-UA" sz="2800" dirty="0" smtClean="0"/>
              <a:t>                            </a:t>
            </a:r>
            <a:r>
              <a:rPr lang="uk-UA" sz="2800" dirty="0" smtClean="0"/>
              <a:t>   </a:t>
            </a:r>
            <a:r>
              <a:rPr lang="uk-UA" sz="2800" dirty="0" err="1" smtClean="0"/>
              <a:t>нечик</a:t>
            </a:r>
            <a:r>
              <a:rPr lang="uk-UA" sz="2800" dirty="0" smtClean="0"/>
              <a:t> </a:t>
            </a:r>
            <a:r>
              <a:rPr lang="uk-UA" sz="2800" dirty="0" err="1" smtClean="0"/>
              <a:t>болма</a:t>
            </a:r>
            <a:r>
              <a:rPr lang="uk-UA" sz="2800" dirty="0" smtClean="0"/>
              <a:t> </a:t>
            </a:r>
            <a:r>
              <a:rPr lang="uk-UA" sz="2800" dirty="0" err="1" smtClean="0"/>
              <a:t>тюшегенни</a:t>
            </a:r>
            <a:r>
              <a:rPr lang="uk-UA" sz="2800" dirty="0" smtClean="0"/>
              <a:t>  </a:t>
            </a:r>
            <a:br>
              <a:rPr lang="uk-UA" sz="2800" dirty="0" smtClean="0"/>
            </a:br>
            <a:r>
              <a:rPr lang="uk-UA" sz="2800" dirty="0" smtClean="0"/>
              <a:t>                           </a:t>
            </a:r>
            <a:r>
              <a:rPr lang="uk-UA" sz="2800" dirty="0" smtClean="0"/>
              <a:t>    </a:t>
            </a:r>
            <a:r>
              <a:rPr lang="uk-UA" sz="2800" dirty="0" err="1" smtClean="0"/>
              <a:t>гёрсетмек</a:t>
            </a:r>
            <a:r>
              <a:rPr lang="uk-UA" sz="2800" dirty="0" smtClean="0"/>
              <a:t>(</a:t>
            </a:r>
            <a:r>
              <a:rPr lang="uk-UA" sz="2800" dirty="0" err="1" smtClean="0"/>
              <a:t>асарны</a:t>
            </a:r>
            <a:r>
              <a:rPr lang="uk-UA" sz="2800" dirty="0" smtClean="0"/>
              <a:t> </a:t>
            </a:r>
            <a:r>
              <a:rPr lang="uk-UA" sz="2800" dirty="0" err="1" smtClean="0"/>
              <a:t>мисалында</a:t>
            </a:r>
            <a:r>
              <a:rPr lang="uk-UA" sz="2800" dirty="0" smtClean="0"/>
              <a:t>.)</a:t>
            </a:r>
            <a:br>
              <a:rPr lang="uk-UA" sz="2800" dirty="0" smtClean="0"/>
            </a:br>
            <a:r>
              <a:rPr lang="uk-UA" sz="2800" dirty="0" smtClean="0"/>
              <a:t>                           </a:t>
            </a:r>
            <a:r>
              <a:rPr lang="uk-UA" sz="2800" dirty="0" smtClean="0"/>
              <a:t>        3</a:t>
            </a:r>
            <a:r>
              <a:rPr lang="uk-UA" sz="2800" dirty="0" smtClean="0"/>
              <a:t>. </a:t>
            </a:r>
            <a:r>
              <a:rPr lang="uk-UA" sz="2800" dirty="0" err="1" smtClean="0"/>
              <a:t>Яшланы</a:t>
            </a:r>
            <a:r>
              <a:rPr lang="uk-UA" sz="2800" dirty="0" smtClean="0"/>
              <a:t> </a:t>
            </a:r>
            <a:r>
              <a:rPr lang="uk-UA" sz="2800" dirty="0" err="1" smtClean="0"/>
              <a:t>къылыкъ</a:t>
            </a:r>
            <a:r>
              <a:rPr lang="uk-UA" sz="2800" dirty="0" smtClean="0"/>
              <a:t> </a:t>
            </a:r>
            <a:r>
              <a:rPr lang="uk-UA" sz="2800" dirty="0" err="1" smtClean="0"/>
              <a:t>якъдан</a:t>
            </a:r>
            <a:r>
              <a:rPr lang="uk-UA" sz="2800" dirty="0" smtClean="0"/>
              <a:t> </a:t>
            </a:r>
            <a:br>
              <a:rPr lang="uk-UA" sz="2800" dirty="0" smtClean="0"/>
            </a:br>
            <a:r>
              <a:rPr lang="uk-UA" sz="2800" dirty="0" smtClean="0"/>
              <a:t>                               </a:t>
            </a:r>
            <a:r>
              <a:rPr lang="uk-UA" sz="2800" dirty="0" err="1" smtClean="0"/>
              <a:t>тарбияламакъ</a:t>
            </a:r>
            <a:r>
              <a:rPr lang="uk-UA" sz="2800" dirty="0" smtClean="0"/>
              <a:t>.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611629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354735"/>
            <a:ext cx="7886700" cy="1325563"/>
          </a:xfrm>
        </p:spPr>
        <p:txBody>
          <a:bodyPr/>
          <a:lstStyle/>
          <a:p>
            <a:pPr algn="ctr"/>
            <a:r>
              <a:rPr lang="ru-RU" b="1" i="0" dirty="0" smtClean="0">
                <a:latin typeface="Times New Roman" pitchFamily="18" charset="0"/>
                <a:cs typeface="Times New Roman" pitchFamily="18" charset="0"/>
              </a:rPr>
              <a:t>Тест - </a:t>
            </a:r>
            <a:r>
              <a:rPr lang="ru-RU" b="1" i="0" dirty="0" err="1" smtClean="0">
                <a:latin typeface="Times New Roman" pitchFamily="18" charset="0"/>
                <a:cs typeface="Times New Roman" pitchFamily="18" charset="0"/>
              </a:rPr>
              <a:t>сорав</a:t>
            </a:r>
            <a:endParaRPr lang="ru-RU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487" y="1607416"/>
            <a:ext cx="7886700" cy="4351338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З.Атаева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къайсы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йылда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тувгъан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а) 1920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б) 1926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в) 1929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г) 1932</a:t>
            </a:r>
          </a:p>
          <a:p>
            <a:pPr marL="571500" indent="-571500">
              <a:buFont typeface="+mj-lt"/>
              <a:buAutoNum type="arabicPeriod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118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6290" y="1205345"/>
            <a:ext cx="6393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З.Атаева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къайсы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юртда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тувгъан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Атланавулда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Къазанышда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Эрпелиде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г)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Къакъашурада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130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023" y="96318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Тюпде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берилген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асарланы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къайсын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З.Атаева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язмагъан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а) 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Юртумну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къатынлары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б) 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Авлакъ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чечеклер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в) 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Шо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ёл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булан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г) «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Рабият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828644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459" y="1347643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З.Атаева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къумукъ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тилде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чыгъагъан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къайсы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журналда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ишлеген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а)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Къарчыгъа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б)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Тангчолпан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в)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Дагъыстанлы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къатын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268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015" y="869067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З.Атаева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йимик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касбуну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юрютген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докторну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муаллимни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бухгалтерни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89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83" y="1202171"/>
            <a:ext cx="8155230" cy="46891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Шу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пьесаланы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къайсын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З.Атаева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язгъан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а)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Давда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той»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б)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Сюйген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етер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муратгъа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в)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Айгъази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г)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Асиятны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сюювю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036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581" y="758330"/>
            <a:ext cx="7886700" cy="43513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Тюпде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эсгерилген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язывчу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Атаевлени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къайсыны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къызардашы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болгъан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Зарипат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Баммат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Атаев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б) Атав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Атаев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Вагьит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Атаев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Гьайбулла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Атаев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11816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136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Дарсны эпиграфы.</vt:lpstr>
      <vt:lpstr>Тема: </vt:lpstr>
      <vt:lpstr>Тест - сорав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Тема: </vt:lpstr>
      <vt:lpstr>Слайд 13</vt:lpstr>
      <vt:lpstr>Слайд 14</vt:lpstr>
      <vt:lpstr>      Школаны гьалиги гёрюнюшю</vt:lpstr>
      <vt:lpstr>Дарсны эпиграфы.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66666666666</cp:lastModifiedBy>
  <cp:revision>18</cp:revision>
  <dcterms:created xsi:type="dcterms:W3CDTF">2014-10-24T11:55:36Z</dcterms:created>
  <dcterms:modified xsi:type="dcterms:W3CDTF">2015-03-18T18:47:22Z</dcterms:modified>
</cp:coreProperties>
</file>