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69" r:id="rId11"/>
    <p:sldId id="271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5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2999"/>
            <a:ext cx="7772400" cy="1096963"/>
          </a:xfrm>
        </p:spPr>
        <p:txBody>
          <a:bodyPr anchor="b"/>
          <a:lstStyle>
            <a:lvl1pPr algn="ctr">
              <a:defRPr sz="6000">
                <a:latin typeface="Monotype Corsiva" panose="03010101010201010101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868362"/>
          </a:xfrm>
        </p:spPr>
        <p:txBody>
          <a:bodyPr/>
          <a:lstStyle>
            <a:lvl1pPr marL="0" indent="0" algn="ctr">
              <a:buNone/>
              <a:defRPr sz="2400">
                <a:latin typeface="Monotype Corsiva" panose="03010101010201010101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36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4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34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42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12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9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1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11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8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23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5ABEE-E828-43B0-82B1-B6AF7E077292}" type="datetimeFigureOut">
              <a:rPr lang="ru-RU" smtClean="0"/>
              <a:pPr/>
              <a:t>25.09.2016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E4AD-90E1-41D6-8E32-F70B9A318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6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Monotype Corsiva" panose="03010101010201010101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7748" y="1059003"/>
            <a:ext cx="7772400" cy="1096963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7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 </a:t>
            </a:r>
            <a:r>
              <a:rPr lang="uk-UA" sz="7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Йырчы</a:t>
            </a:r>
            <a:r>
              <a:rPr lang="uk-UA" sz="7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7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Къазакъ</a:t>
            </a:r>
            <a:r>
              <a:rPr lang="uk-U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20" y="1402769"/>
            <a:ext cx="3751748" cy="5070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162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616" y="645514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Тюпдеги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асарланы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ъайсы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халкъ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авуз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яратывчулугъуна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гирмей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ёмакълар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таварихлер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легендалар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адабият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хабарлар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64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1" y="402069"/>
            <a:ext cx="8000999" cy="4824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Ажайып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тамаша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ишлени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тамаша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гьюнерлери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булангъы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игитлени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гьакъында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къопдуруп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хабарлайгъан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ёмакълагъа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ёмакълар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айтыла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яшав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туруш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ёмакълар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сигьрулу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ёмакълар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жаныварны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гьакъындагъы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ёмакълар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легендалар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925" y="25066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Тюпдеги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жумлалагъа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айтыла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Билген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ишлер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билмеген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бармагъын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тишлер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Къастлы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етер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муратгъа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Гюч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битер,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гьакъыл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оьтер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Яхшы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башын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сыйлатар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яман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жанын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къыйнатар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таварихлер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чечеген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ёмакълар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легендалар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айтывлар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аталар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сёзлери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616" y="645514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.Шу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айтыгъыз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ъайсы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йырдан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алынгъан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гесекдир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Ойтанларда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иче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олтургъан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къыркъ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нарт.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Юрюп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барып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эр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саламын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берди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Шуну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ичип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атынгны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айт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гёрейик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Эльдарушну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б)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Айгъазини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в)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Къарткъожакъ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булан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Макъсуманны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г)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Абдулланы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616" y="645514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.Белгили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къумукъ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шаир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Йырчы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Къазакъ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къайсы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йылда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тувгъан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1827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йылда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1829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йылда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1830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йылда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1835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йылда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1352" y="614341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.Шу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гесек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Къазакъны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къайсы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йырындан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алынгъан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Эренлени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алдынгысы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эр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гиши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Экинчиси-алты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эркекге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гиши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Уьчюнчюсю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эркекдир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Насип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Эренлер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булан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эр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болмас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«Батыр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булан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къурдаш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бол»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Чатакъ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йыр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616" y="645514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.Йырчы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Къазакъны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къайсы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шиърусу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ибирде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язылгъан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Девюр-девюр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питне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девюр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заманда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«Не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билейим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юз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дынкъы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ханланы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Насип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Эренлер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булан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эр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болмай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59355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Гёгюрчюнлени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арзасы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шиъруну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автору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кимдир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М.-А. Османов 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Йырчы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Къазакъ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Манай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Алибеков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Дадав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Магьамматов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063" y="270163"/>
            <a:ext cx="8385463" cy="543444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.Тюпдеги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куплетде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гьыз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тартылгъан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сёзлер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экенни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айтыгъыз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ярып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къыргъа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чыгъып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Яшнады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яшыл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боюм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2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Дарай</a:t>
            </a:r>
            <a:r>
              <a:rPr lang="ru-RU" sz="3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</a:t>
            </a:r>
            <a:r>
              <a:rPr lang="ru-RU" sz="32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гийгендей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Гёрмеге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u="sng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арив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союм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эпитетлер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синонимлер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метафоралар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антонимлер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8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555" y="145473"/>
            <a:ext cx="8520545" cy="629689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</a:rPr>
              <a:t>Сёзлюк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</a:rPr>
              <a:t>иш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800" b="1" dirty="0" err="1" smtClean="0"/>
              <a:t>таллыкъ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къарагъай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тилкъав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оьзден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сабанчы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оьрюм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заманы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ёймакъ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халбат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гьилла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къараваш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къачырмакъ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бугъавлап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тёбен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якълы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err="1" smtClean="0"/>
              <a:t>кимбилди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8493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4008" y="374072"/>
            <a:ext cx="7793182" cy="500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1600" b="1" dirty="0"/>
              <a:t/>
            </a:r>
            <a:br>
              <a:rPr lang="uk-UA" sz="1600" b="1" dirty="0"/>
            </a:br>
            <a:r>
              <a:rPr lang="uk-UA" sz="5400" b="1" i="1" dirty="0" err="1">
                <a:solidFill>
                  <a:srgbClr val="C00000"/>
                </a:solidFill>
                <a:latin typeface="Monotype Corsiva" pitchFamily="66" charset="0"/>
              </a:rPr>
              <a:t>Дарсны</a:t>
            </a:r>
            <a:r>
              <a:rPr lang="uk-UA" sz="54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5400" b="1" i="1" dirty="0" err="1">
                <a:solidFill>
                  <a:srgbClr val="C00000"/>
                </a:solidFill>
                <a:latin typeface="Monotype Corsiva" pitchFamily="66" charset="0"/>
              </a:rPr>
              <a:t>эпиграфы</a:t>
            </a:r>
            <a:endParaRPr lang="uk-UA" sz="54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lnSpc>
                <a:spcPct val="100000"/>
              </a:lnSpc>
            </a:pPr>
            <a:r>
              <a:rPr lang="uk-UA" sz="4000" b="1" i="1" dirty="0" err="1">
                <a:latin typeface="Monotype Corsiva" pitchFamily="66" charset="0"/>
              </a:rPr>
              <a:t>Къазакъ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десе</a:t>
            </a:r>
            <a:r>
              <a:rPr lang="uk-UA" sz="4000" b="1" i="1" dirty="0">
                <a:latin typeface="Monotype Corsiva" pitchFamily="66" charset="0"/>
              </a:rPr>
              <a:t>, </a:t>
            </a:r>
            <a:r>
              <a:rPr lang="uk-UA" sz="4000" b="1" i="1" dirty="0" err="1">
                <a:latin typeface="Monotype Corsiva" pitchFamily="66" charset="0"/>
              </a:rPr>
              <a:t>таллыкъда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тав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 smtClean="0">
                <a:latin typeface="Monotype Corsiva" pitchFamily="66" charset="0"/>
              </a:rPr>
              <a:t>гёремен</a:t>
            </a:r>
            <a:r>
              <a:rPr lang="uk-UA" sz="4000" b="1" i="1" dirty="0">
                <a:latin typeface="Monotype Corsiva" pitchFamily="66" charset="0"/>
              </a:rPr>
              <a:t>,</a:t>
            </a:r>
          </a:p>
          <a:p>
            <a:pPr algn="ctr">
              <a:lnSpc>
                <a:spcPct val="100000"/>
              </a:lnSpc>
            </a:pPr>
            <a:r>
              <a:rPr lang="uk-UA" sz="4000" b="1" i="1" dirty="0" err="1">
                <a:latin typeface="Monotype Corsiva" pitchFamily="66" charset="0"/>
              </a:rPr>
              <a:t>Къарагъайлы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тюзге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чыкъгъан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салкъыны</a:t>
            </a:r>
            <a:r>
              <a:rPr lang="uk-UA" sz="4000" b="1" i="1" dirty="0">
                <a:latin typeface="Monotype Corsiva" pitchFamily="66" charset="0"/>
              </a:rPr>
              <a:t>, </a:t>
            </a:r>
            <a:endParaRPr lang="uk-UA" sz="4000" b="1" i="1" dirty="0" smtClean="0">
              <a:latin typeface="Monotype Corsiva" pitchFamily="66" charset="0"/>
            </a:endParaRPr>
          </a:p>
          <a:p>
            <a:pPr algn="ctr">
              <a:lnSpc>
                <a:spcPct val="100000"/>
              </a:lnSpc>
            </a:pPr>
            <a:r>
              <a:rPr lang="uk-UA" sz="4000" b="1" i="1" dirty="0" err="1" smtClean="0">
                <a:latin typeface="Monotype Corsiva" pitchFamily="66" charset="0"/>
              </a:rPr>
              <a:t>Къумукъну</a:t>
            </a:r>
            <a:r>
              <a:rPr lang="uk-UA" sz="4000" b="1" i="1" dirty="0" smtClean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мен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олсуз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тилкъав</a:t>
            </a:r>
            <a:r>
              <a:rPr lang="uk-UA" sz="4000" b="1" i="1" dirty="0">
                <a:latin typeface="Monotype Corsiva" pitchFamily="66" charset="0"/>
              </a:rPr>
              <a:t> </a:t>
            </a:r>
            <a:r>
              <a:rPr lang="uk-UA" sz="4000" b="1" i="1" dirty="0" err="1">
                <a:latin typeface="Monotype Corsiva" pitchFamily="66" charset="0"/>
              </a:rPr>
              <a:t>гёремен</a:t>
            </a:r>
            <a:r>
              <a:rPr lang="uk-UA" sz="4000" b="1" i="1" dirty="0">
                <a:latin typeface="Monotype Corsiva" pitchFamily="66" charset="0"/>
              </a:rPr>
              <a:t>,</a:t>
            </a:r>
          </a:p>
          <a:p>
            <a:pPr algn="ctr">
              <a:lnSpc>
                <a:spcPct val="100000"/>
              </a:lnSpc>
            </a:pPr>
            <a:r>
              <a:rPr lang="uk-UA" sz="4000" b="1" i="1" dirty="0">
                <a:latin typeface="Monotype Corsiva" pitchFamily="66" charset="0"/>
              </a:rPr>
              <a:t>Тили де о, </a:t>
            </a:r>
            <a:r>
              <a:rPr lang="uk-UA" sz="4000" b="1" i="1" dirty="0" err="1">
                <a:latin typeface="Monotype Corsiva" pitchFamily="66" charset="0"/>
              </a:rPr>
              <a:t>юреги</a:t>
            </a:r>
            <a:r>
              <a:rPr lang="uk-UA" sz="4000" b="1" i="1" dirty="0">
                <a:latin typeface="Monotype Corsiva" pitchFamily="66" charset="0"/>
              </a:rPr>
              <a:t> де </a:t>
            </a:r>
            <a:r>
              <a:rPr lang="uk-UA" sz="4000" b="1" i="1" dirty="0" err="1">
                <a:latin typeface="Monotype Corsiva" pitchFamily="66" charset="0"/>
              </a:rPr>
              <a:t>халкъымны</a:t>
            </a:r>
            <a:r>
              <a:rPr lang="uk-UA" sz="4000" b="1" i="1" dirty="0">
                <a:latin typeface="Monotype Corsiva" pitchFamily="66" charset="0"/>
              </a:rPr>
              <a:t>!</a:t>
            </a:r>
          </a:p>
          <a:p>
            <a:pPr algn="r">
              <a:lnSpc>
                <a:spcPct val="100000"/>
              </a:lnSpc>
            </a:pPr>
            <a:r>
              <a:rPr lang="uk-UA" sz="4000" b="1" i="1" dirty="0" err="1">
                <a:solidFill>
                  <a:srgbClr val="C00000"/>
                </a:solidFill>
                <a:latin typeface="Monotype Corsiva" pitchFamily="66" charset="0"/>
              </a:rPr>
              <a:t>Гьажиев</a:t>
            </a:r>
            <a:r>
              <a:rPr lang="uk-UA" sz="40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4000" b="1" i="1" dirty="0" err="1">
                <a:solidFill>
                  <a:srgbClr val="C00000"/>
                </a:solidFill>
                <a:latin typeface="Monotype Corsiva" pitchFamily="66" charset="0"/>
              </a:rPr>
              <a:t>Анвар</a:t>
            </a:r>
            <a:endParaRPr lang="ru-RU" sz="44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4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354735"/>
            <a:ext cx="7886700" cy="1325563"/>
          </a:xfrm>
        </p:spPr>
        <p:txBody>
          <a:bodyPr/>
          <a:lstStyle/>
          <a:p>
            <a:pPr algn="ctr"/>
            <a:r>
              <a:rPr lang="ru-RU" b="1" i="0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0" dirty="0" err="1" smtClean="0">
                <a:latin typeface="Times New Roman" pitchFamily="18" charset="0"/>
                <a:cs typeface="Times New Roman" pitchFamily="18" charset="0"/>
              </a:rPr>
              <a:t>тапшурувлар</a:t>
            </a:r>
            <a:endParaRPr lang="ru-RU" b="1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2" y="1617807"/>
            <a:ext cx="78867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Нече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намус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тюше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Айгъазиге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эки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уьч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дёрт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arabicPeriod"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11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0426" y="945573"/>
            <a:ext cx="78035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Айгъази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намусланы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башлап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къайсын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кюте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душманындан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оьч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ала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сюеген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къызын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къутгъара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атасыны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къонакъларыны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къуллугъун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кюте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3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47" y="706582"/>
            <a:ext cx="8406244" cy="39173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Айгъазини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душманы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къайсы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юртдан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оьте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болгъан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Ботаюртдан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Бавтогъайдан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Эндирейден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Эрпелиден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4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63067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Айгъазини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душманы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Бавтогъайгъа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етгенде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кимге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негер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сёйлеген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къурдашына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къуллукъчуларына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аргъумагъына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нёкерлерине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6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484603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Яман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хабарланы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Айгъазиге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ким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етишдире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атасыны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ювукълары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хоншусу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Айгъазини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ювугъу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анасы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91" y="322118"/>
            <a:ext cx="8556913" cy="47067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6.Тюпде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берилген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сёзлени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ким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айтгъан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Баракалла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болсун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сени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оьзюне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Гёзюнге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басып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гийген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бёркюнге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Оьзюнг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булан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тогъа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тартгъан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эрлени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Юрюмеге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къоймажакъсан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эркине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аривю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анасы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ювугъу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0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52973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Айгъазини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гьакъындагъы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асар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авуз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яратывчулукъну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къайсы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жанрындандыр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хабар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йыр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в) миф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яшав-туруш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ёмакъ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6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199</Words>
  <Application>Microsoft Office PowerPoint</Application>
  <PresentationFormat>Экран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Йырчы Къазакъ </vt:lpstr>
      <vt:lpstr>Презентация PowerPoint</vt:lpstr>
      <vt:lpstr>Тест  тапшурувлар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Сёзлюк иш таллыкъ къарагъай тилкъав оьзден сабанчы оьрюм заманы ёймакъ халбат гьилла къараваш къачырмакъ бугъавлап тёбен якълы кимбилди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Инна</dc:creator>
  <cp:lastModifiedBy>ADMIN</cp:lastModifiedBy>
  <cp:revision>30</cp:revision>
  <dcterms:created xsi:type="dcterms:W3CDTF">2014-10-24T11:55:36Z</dcterms:created>
  <dcterms:modified xsi:type="dcterms:W3CDTF">2016-09-25T12:58:30Z</dcterms:modified>
</cp:coreProperties>
</file>