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76" r:id="rId2"/>
    <p:sldId id="277" r:id="rId3"/>
    <p:sldId id="263" r:id="rId4"/>
    <p:sldId id="264" r:id="rId5"/>
    <p:sldId id="265" r:id="rId6"/>
    <p:sldId id="266" r:id="rId7"/>
    <p:sldId id="267" r:id="rId8"/>
    <p:sldId id="268" r:id="rId9"/>
    <p:sldId id="270" r:id="rId10"/>
    <p:sldId id="269" r:id="rId11"/>
    <p:sldId id="271" r:id="rId12"/>
    <p:sldId id="278" r:id="rId13"/>
    <p:sldId id="279" r:id="rId14"/>
    <p:sldId id="280" r:id="rId15"/>
    <p:sldId id="281" r:id="rId16"/>
    <p:sldId id="282" r:id="rId17"/>
    <p:sldId id="283" r:id="rId18"/>
    <p:sldId id="284" r:id="rId19"/>
    <p:sldId id="285" r:id="rId2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8D551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4" autoAdjust="0"/>
    <p:restoredTop sz="94660" autoAdjust="0"/>
  </p:normalViewPr>
  <p:slideViewPr>
    <p:cSldViewPr snapToGrid="0">
      <p:cViewPr varScale="1">
        <p:scale>
          <a:sx n="92" d="100"/>
          <a:sy n="92" d="100"/>
        </p:scale>
        <p:origin x="-1374" y="-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6306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412999"/>
            <a:ext cx="7772400" cy="1096963"/>
          </a:xfrm>
        </p:spPr>
        <p:txBody>
          <a:bodyPr anchor="b"/>
          <a:lstStyle>
            <a:lvl1pPr algn="ctr">
              <a:defRPr sz="6000">
                <a:latin typeface="Monotype Corsiva" panose="03010101010201010101" pitchFamily="66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868362"/>
          </a:xfrm>
        </p:spPr>
        <p:txBody>
          <a:bodyPr/>
          <a:lstStyle>
            <a:lvl1pPr marL="0" indent="0" algn="ctr">
              <a:buNone/>
              <a:defRPr sz="2400">
                <a:latin typeface="Monotype Corsiva" panose="03010101010201010101" pitchFamily="66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C5ABEE-E828-43B0-82B1-B6AF7E077292}" type="datetimeFigureOut">
              <a:rPr lang="ru-RU" smtClean="0"/>
              <a:pPr/>
              <a:t>25.09.2016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7EE4AD-90E1-41D6-8E32-F70B9A318DB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133630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C5ABEE-E828-43B0-82B1-B6AF7E077292}" type="datetimeFigureOut">
              <a:rPr lang="ru-RU" smtClean="0"/>
              <a:pPr/>
              <a:t>25.09.2016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7EE4AD-90E1-41D6-8E32-F70B9A318DB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814993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C5ABEE-E828-43B0-82B1-B6AF7E077292}" type="datetimeFigureOut">
              <a:rPr lang="ru-RU" smtClean="0"/>
              <a:pPr/>
              <a:t>25.09.2016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7EE4AD-90E1-41D6-8E32-F70B9A318DB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376416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C5ABEE-E828-43B0-82B1-B6AF7E077292}" type="datetimeFigureOut">
              <a:rPr lang="ru-RU" smtClean="0"/>
              <a:pPr/>
              <a:t>25.09.2016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7EE4AD-90E1-41D6-8E32-F70B9A318DB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383416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C5ABEE-E828-43B0-82B1-B6AF7E077292}" type="datetimeFigureOut">
              <a:rPr lang="ru-RU" smtClean="0"/>
              <a:pPr/>
              <a:t>25.09.2016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7EE4AD-90E1-41D6-8E32-F70B9A318DB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954275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C5ABEE-E828-43B0-82B1-B6AF7E077292}" type="datetimeFigureOut">
              <a:rPr lang="ru-RU" smtClean="0"/>
              <a:pPr/>
              <a:t>25.09.2016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7EE4AD-90E1-41D6-8E32-F70B9A318DB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1312835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C5ABEE-E828-43B0-82B1-B6AF7E077292}" type="datetimeFigureOut">
              <a:rPr lang="ru-RU" smtClean="0"/>
              <a:pPr/>
              <a:t>25.09.2016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7EE4AD-90E1-41D6-8E32-F70B9A318DB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299907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C5ABEE-E828-43B0-82B1-B6AF7E077292}" type="datetimeFigureOut">
              <a:rPr lang="ru-RU" smtClean="0"/>
              <a:pPr/>
              <a:t>25.09.2016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7EE4AD-90E1-41D6-8E32-F70B9A318DB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285186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C5ABEE-E828-43B0-82B1-B6AF7E077292}" type="datetimeFigureOut">
              <a:rPr lang="ru-RU" smtClean="0"/>
              <a:pPr/>
              <a:t>25.09.2016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7EE4AD-90E1-41D6-8E32-F70B9A318DB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681111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C5ABEE-E828-43B0-82B1-B6AF7E077292}" type="datetimeFigureOut">
              <a:rPr lang="ru-RU" smtClean="0"/>
              <a:pPr/>
              <a:t>25.09.2016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7EE4AD-90E1-41D6-8E32-F70B9A318DB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407886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C5ABEE-E828-43B0-82B1-B6AF7E077292}" type="datetimeFigureOut">
              <a:rPr lang="ru-RU" smtClean="0"/>
              <a:pPr/>
              <a:t>25.09.2016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7EE4AD-90E1-41D6-8E32-F70B9A318DB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112302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DC5ABEE-E828-43B0-82B1-B6AF7E077292}" type="datetimeFigureOut">
              <a:rPr lang="ru-RU" smtClean="0"/>
              <a:pPr/>
              <a:t>25.09.2016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F7EE4AD-90E1-41D6-8E32-F70B9A318DB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804615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i="1" kern="1200">
          <a:solidFill>
            <a:schemeClr val="tx1"/>
          </a:solidFill>
          <a:latin typeface="Monotype Corsiva" panose="03010101010201010101" pitchFamily="66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i="1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i="1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i="1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i="1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i="1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87748" y="1059003"/>
            <a:ext cx="7772400" cy="1096963"/>
          </a:xfrm>
        </p:spPr>
        <p:txBody>
          <a:bodyPr>
            <a:normAutofit fontScale="90000"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uk-UA" sz="7200" b="1" dirty="0" smtClean="0">
                <a:ln w="11430"/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Тема: </a:t>
            </a:r>
            <a:r>
              <a:rPr lang="uk-UA" sz="7200" b="1" dirty="0" err="1" smtClean="0">
                <a:ln w="11430"/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Йырчы</a:t>
            </a:r>
            <a:r>
              <a:rPr lang="uk-UA" sz="7200" b="1" dirty="0" smtClean="0">
                <a:ln w="11430"/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uk-UA" sz="7200" b="1" dirty="0" err="1" smtClean="0">
                <a:ln w="11430"/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Къазакъ</a:t>
            </a:r>
            <a:r>
              <a:rPr lang="uk-UA" sz="72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/>
            </a:r>
            <a:br>
              <a:rPr lang="uk-UA" sz="72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</a:br>
            <a:endParaRPr lang="ru-RU" sz="72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24820" y="1402769"/>
            <a:ext cx="3751748" cy="507076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6116290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98616" y="645514"/>
            <a:ext cx="7886700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8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3200" b="1" dirty="0" err="1" smtClean="0">
                <a:latin typeface="Times New Roman" pitchFamily="18" charset="0"/>
                <a:cs typeface="Times New Roman" pitchFamily="18" charset="0"/>
              </a:rPr>
              <a:t>Тюпдеги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err="1" smtClean="0">
                <a:latin typeface="Times New Roman" pitchFamily="18" charset="0"/>
                <a:cs typeface="Times New Roman" pitchFamily="18" charset="0"/>
              </a:rPr>
              <a:t>асарланы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err="1" smtClean="0">
                <a:latin typeface="Times New Roman" pitchFamily="18" charset="0"/>
                <a:cs typeface="Times New Roman" pitchFamily="18" charset="0"/>
              </a:rPr>
              <a:t>к</a:t>
            </a:r>
            <a:r>
              <a:rPr lang="ru-RU" sz="3200" b="1" dirty="0" err="1" smtClean="0">
                <a:latin typeface="Times New Roman" pitchFamily="18" charset="0"/>
                <a:cs typeface="Times New Roman" pitchFamily="18" charset="0"/>
              </a:rPr>
              <a:t>ъайсы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err="1" smtClean="0">
                <a:latin typeface="Times New Roman" pitchFamily="18" charset="0"/>
                <a:cs typeface="Times New Roman" pitchFamily="18" charset="0"/>
              </a:rPr>
              <a:t>халкъ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err="1" smtClean="0">
                <a:latin typeface="Times New Roman" pitchFamily="18" charset="0"/>
                <a:cs typeface="Times New Roman" pitchFamily="18" charset="0"/>
              </a:rPr>
              <a:t>авуз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err="1" smtClean="0">
                <a:latin typeface="Times New Roman" pitchFamily="18" charset="0"/>
                <a:cs typeface="Times New Roman" pitchFamily="18" charset="0"/>
              </a:rPr>
              <a:t>яратывчулугъуна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err="1" smtClean="0">
                <a:latin typeface="Times New Roman" pitchFamily="18" charset="0"/>
                <a:cs typeface="Times New Roman" pitchFamily="18" charset="0"/>
              </a:rPr>
              <a:t>гирмей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?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2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2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а) </a:t>
            </a:r>
            <a:r>
              <a:rPr lang="ru-RU" sz="3200" b="1" dirty="0" err="1" smtClean="0">
                <a:latin typeface="Times New Roman" pitchFamily="18" charset="0"/>
                <a:cs typeface="Times New Roman" pitchFamily="18" charset="0"/>
              </a:rPr>
              <a:t>ёмакълар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2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б) </a:t>
            </a:r>
            <a:r>
              <a:rPr lang="ru-RU" sz="3200" b="1" dirty="0" err="1" smtClean="0">
                <a:latin typeface="Times New Roman" pitchFamily="18" charset="0"/>
                <a:cs typeface="Times New Roman" pitchFamily="18" charset="0"/>
              </a:rPr>
              <a:t>таварихлер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2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в) </a:t>
            </a:r>
            <a:r>
              <a:rPr lang="ru-RU" sz="3200" b="1" dirty="0" err="1" smtClean="0">
                <a:latin typeface="Times New Roman" pitchFamily="18" charset="0"/>
                <a:cs typeface="Times New Roman" pitchFamily="18" charset="0"/>
              </a:rPr>
              <a:t>легендалар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2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г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ru-RU" sz="3200" b="1" dirty="0" err="1" smtClean="0">
                <a:latin typeface="Times New Roman" pitchFamily="18" charset="0"/>
                <a:cs typeface="Times New Roman" pitchFamily="18" charset="0"/>
              </a:rPr>
              <a:t>адабият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err="1" smtClean="0">
                <a:latin typeface="Times New Roman" pitchFamily="18" charset="0"/>
                <a:cs typeface="Times New Roman" pitchFamily="18" charset="0"/>
              </a:rPr>
              <a:t>хабарлар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256488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43001" y="402069"/>
            <a:ext cx="8000999" cy="482455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9. </a:t>
            </a:r>
            <a:r>
              <a:rPr lang="ru-RU" sz="3200" b="1" dirty="0" err="1" smtClean="0">
                <a:latin typeface="Times New Roman" pitchFamily="18" charset="0"/>
                <a:cs typeface="Times New Roman" pitchFamily="18" charset="0"/>
              </a:rPr>
              <a:t>Ажайып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err="1" smtClean="0">
                <a:latin typeface="Times New Roman" pitchFamily="18" charset="0"/>
                <a:cs typeface="Times New Roman" pitchFamily="18" charset="0"/>
              </a:rPr>
              <a:t>тамаша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err="1" smtClean="0">
                <a:latin typeface="Times New Roman" pitchFamily="18" charset="0"/>
                <a:cs typeface="Times New Roman" pitchFamily="18" charset="0"/>
              </a:rPr>
              <a:t>ишлени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3200" b="1" dirty="0" err="1" smtClean="0">
                <a:latin typeface="Times New Roman" pitchFamily="18" charset="0"/>
                <a:cs typeface="Times New Roman" pitchFamily="18" charset="0"/>
              </a:rPr>
              <a:t>тамаша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err="1" smtClean="0">
                <a:latin typeface="Times New Roman" pitchFamily="18" charset="0"/>
                <a:cs typeface="Times New Roman" pitchFamily="18" charset="0"/>
              </a:rPr>
              <a:t>гьюнерлери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err="1" smtClean="0">
                <a:latin typeface="Times New Roman" pitchFamily="18" charset="0"/>
                <a:cs typeface="Times New Roman" pitchFamily="18" charset="0"/>
              </a:rPr>
              <a:t>булангъы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err="1" smtClean="0">
                <a:latin typeface="Times New Roman" pitchFamily="18" charset="0"/>
                <a:cs typeface="Times New Roman" pitchFamily="18" charset="0"/>
              </a:rPr>
              <a:t>игитлени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err="1" smtClean="0">
                <a:latin typeface="Times New Roman" pitchFamily="18" charset="0"/>
                <a:cs typeface="Times New Roman" pitchFamily="18" charset="0"/>
              </a:rPr>
              <a:t>гьакъында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err="1" smtClean="0">
                <a:latin typeface="Times New Roman" pitchFamily="18" charset="0"/>
                <a:cs typeface="Times New Roman" pitchFamily="18" charset="0"/>
              </a:rPr>
              <a:t>къопдуруп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err="1" smtClean="0">
                <a:latin typeface="Times New Roman" pitchFamily="18" charset="0"/>
                <a:cs typeface="Times New Roman" pitchFamily="18" charset="0"/>
              </a:rPr>
              <a:t>хабарлайгъан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err="1" smtClean="0">
                <a:latin typeface="Times New Roman" pitchFamily="18" charset="0"/>
                <a:cs typeface="Times New Roman" pitchFamily="18" charset="0"/>
              </a:rPr>
              <a:t>ёмакълагъа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не </a:t>
            </a:r>
            <a:r>
              <a:rPr lang="ru-RU" sz="3200" b="1" dirty="0" err="1" smtClean="0">
                <a:latin typeface="Times New Roman" pitchFamily="18" charset="0"/>
                <a:cs typeface="Times New Roman" pitchFamily="18" charset="0"/>
              </a:rPr>
              <a:t>ёмакълар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err="1" smtClean="0">
                <a:latin typeface="Times New Roman" pitchFamily="18" charset="0"/>
                <a:cs typeface="Times New Roman" pitchFamily="18" charset="0"/>
              </a:rPr>
              <a:t>деп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err="1" smtClean="0">
                <a:latin typeface="Times New Roman" pitchFamily="18" charset="0"/>
                <a:cs typeface="Times New Roman" pitchFamily="18" charset="0"/>
              </a:rPr>
              <a:t>айтыла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?</a:t>
            </a:r>
          </a:p>
          <a:p>
            <a:pPr marL="0" indent="0">
              <a:buNone/>
            </a:pP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а) </a:t>
            </a:r>
            <a:r>
              <a:rPr lang="ru-RU" sz="3200" b="1" dirty="0" err="1" smtClean="0">
                <a:latin typeface="Times New Roman" pitchFamily="18" charset="0"/>
                <a:cs typeface="Times New Roman" pitchFamily="18" charset="0"/>
              </a:rPr>
              <a:t>яшав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- </a:t>
            </a:r>
            <a:r>
              <a:rPr lang="ru-RU" sz="3200" b="1" dirty="0" err="1" smtClean="0">
                <a:latin typeface="Times New Roman" pitchFamily="18" charset="0"/>
                <a:cs typeface="Times New Roman" pitchFamily="18" charset="0"/>
              </a:rPr>
              <a:t>туруш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err="1" smtClean="0">
                <a:latin typeface="Times New Roman" pitchFamily="18" charset="0"/>
                <a:cs typeface="Times New Roman" pitchFamily="18" charset="0"/>
              </a:rPr>
              <a:t>ёмакълар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err="1" smtClean="0">
                <a:latin typeface="Times New Roman" pitchFamily="18" charset="0"/>
                <a:cs typeface="Times New Roman" pitchFamily="18" charset="0"/>
              </a:rPr>
              <a:t>деп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2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б) </a:t>
            </a:r>
            <a:r>
              <a:rPr lang="ru-RU" sz="3200" b="1" dirty="0" err="1" smtClean="0">
                <a:latin typeface="Times New Roman" pitchFamily="18" charset="0"/>
                <a:cs typeface="Times New Roman" pitchFamily="18" charset="0"/>
              </a:rPr>
              <a:t>сигьрулу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err="1" smtClean="0">
                <a:latin typeface="Times New Roman" pitchFamily="18" charset="0"/>
                <a:cs typeface="Times New Roman" pitchFamily="18" charset="0"/>
              </a:rPr>
              <a:t>ёмакълар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err="1" smtClean="0">
                <a:latin typeface="Times New Roman" pitchFamily="18" charset="0"/>
                <a:cs typeface="Times New Roman" pitchFamily="18" charset="0"/>
              </a:rPr>
              <a:t>деп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2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в) </a:t>
            </a:r>
            <a:r>
              <a:rPr lang="ru-RU" sz="3200" b="1" dirty="0" err="1" smtClean="0">
                <a:latin typeface="Times New Roman" pitchFamily="18" charset="0"/>
                <a:cs typeface="Times New Roman" pitchFamily="18" charset="0"/>
              </a:rPr>
              <a:t>жан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ru-RU" sz="3200" b="1" dirty="0" err="1" smtClean="0">
                <a:latin typeface="Times New Roman" pitchFamily="18" charset="0"/>
                <a:cs typeface="Times New Roman" pitchFamily="18" charset="0"/>
              </a:rPr>
              <a:t>жаныварны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err="1" smtClean="0">
                <a:latin typeface="Times New Roman" pitchFamily="18" charset="0"/>
                <a:cs typeface="Times New Roman" pitchFamily="18" charset="0"/>
              </a:rPr>
              <a:t>гьакъындагъы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err="1" smtClean="0">
                <a:latin typeface="Times New Roman" pitchFamily="18" charset="0"/>
                <a:cs typeface="Times New Roman" pitchFamily="18" charset="0"/>
              </a:rPr>
              <a:t>ёмакълар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err="1" smtClean="0">
                <a:latin typeface="Times New Roman" pitchFamily="18" charset="0"/>
                <a:cs typeface="Times New Roman" pitchFamily="18" charset="0"/>
              </a:rPr>
              <a:t>деп</a:t>
            </a:r>
            <a:endParaRPr lang="ru-RU" sz="3200" b="1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г) </a:t>
            </a:r>
            <a:r>
              <a:rPr lang="ru-RU" sz="3200" b="1" dirty="0" err="1" smtClean="0">
                <a:latin typeface="Times New Roman" pitchFamily="18" charset="0"/>
                <a:cs typeface="Times New Roman" pitchFamily="18" charset="0"/>
              </a:rPr>
              <a:t>легендалар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err="1" smtClean="0">
                <a:latin typeface="Times New Roman" pitchFamily="18" charset="0"/>
                <a:cs typeface="Times New Roman" pitchFamily="18" charset="0"/>
              </a:rPr>
              <a:t>деп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30679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73925" y="250660"/>
            <a:ext cx="7886700" cy="4351338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10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Тюпдеги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жумлалагъа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нелер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деп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айтыла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? </a:t>
            </a:r>
          </a:p>
          <a:p>
            <a:pPr marL="0" indent="0">
              <a:buNone/>
            </a:pPr>
            <a:r>
              <a:rPr lang="ru-RU" sz="3200" b="1" dirty="0" err="1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Билген</a:t>
            </a:r>
            <a:r>
              <a:rPr lang="ru-RU" sz="32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err="1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ишлер</a:t>
            </a:r>
            <a:r>
              <a:rPr lang="ru-RU" sz="32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3200" b="1" dirty="0" err="1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билмеген</a:t>
            </a:r>
            <a:r>
              <a:rPr lang="ru-RU" sz="32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err="1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бармагъын</a:t>
            </a:r>
            <a:r>
              <a:rPr lang="ru-RU" sz="32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err="1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тишлер</a:t>
            </a:r>
            <a:r>
              <a:rPr lang="ru-RU" sz="32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 marL="0" indent="0">
              <a:buNone/>
            </a:pPr>
            <a:r>
              <a:rPr lang="ru-RU" sz="3200" b="1" dirty="0" err="1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Къастлы</a:t>
            </a:r>
            <a:r>
              <a:rPr lang="ru-RU" sz="32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err="1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етер</a:t>
            </a:r>
            <a:r>
              <a:rPr lang="ru-RU" sz="32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err="1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муратгъа</a:t>
            </a:r>
            <a:r>
              <a:rPr lang="ru-RU" sz="32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 marL="0" indent="0">
              <a:buNone/>
            </a:pPr>
            <a:r>
              <a:rPr lang="ru-RU" sz="3200" b="1" dirty="0" err="1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Гюч</a:t>
            </a:r>
            <a:r>
              <a:rPr lang="ru-RU" sz="32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битер, </a:t>
            </a:r>
            <a:r>
              <a:rPr lang="ru-RU" sz="3200" b="1" dirty="0" err="1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гьакъыл</a:t>
            </a:r>
            <a:r>
              <a:rPr lang="ru-RU" sz="32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err="1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оьтер</a:t>
            </a:r>
            <a:r>
              <a:rPr lang="ru-RU" sz="32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 marL="0" indent="0">
              <a:buNone/>
            </a:pPr>
            <a:r>
              <a:rPr lang="ru-RU" sz="3200" b="1" dirty="0" err="1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Яхшы</a:t>
            </a:r>
            <a:r>
              <a:rPr lang="ru-RU" sz="32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err="1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башын</a:t>
            </a:r>
            <a:r>
              <a:rPr lang="ru-RU" sz="32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err="1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сыйлатар</a:t>
            </a:r>
            <a:r>
              <a:rPr lang="ru-RU" sz="32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3200" b="1" dirty="0" err="1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яман</a:t>
            </a:r>
            <a:r>
              <a:rPr lang="ru-RU" sz="32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err="1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жанын</a:t>
            </a:r>
            <a:r>
              <a:rPr lang="ru-RU" sz="32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err="1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къыйнатар</a:t>
            </a:r>
            <a:r>
              <a:rPr lang="ru-RU" sz="32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3200" b="1" u="sng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200" b="1" u="sng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u="sng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1" u="sng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                             а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таварихлер</a:t>
            </a:r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б)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чечеген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ёмакълар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легендалар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г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айтывлар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ва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аталар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сёзлери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650895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98616" y="645514"/>
            <a:ext cx="7886700" cy="4351338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11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.Шу </a:t>
            </a:r>
            <a:r>
              <a:rPr lang="ru-RU" sz="3200" b="1" dirty="0" err="1" smtClean="0">
                <a:latin typeface="Times New Roman" pitchFamily="18" charset="0"/>
                <a:cs typeface="Times New Roman" pitchFamily="18" charset="0"/>
              </a:rPr>
              <a:t>йырны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err="1" smtClean="0">
                <a:latin typeface="Times New Roman" pitchFamily="18" charset="0"/>
                <a:cs typeface="Times New Roman" pitchFamily="18" charset="0"/>
              </a:rPr>
              <a:t>атын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err="1" smtClean="0">
                <a:latin typeface="Times New Roman" pitchFamily="18" charset="0"/>
                <a:cs typeface="Times New Roman" pitchFamily="18" charset="0"/>
              </a:rPr>
              <a:t>айтыгъыз</a:t>
            </a:r>
            <a:r>
              <a:rPr lang="ru-RU" sz="3200" b="1" dirty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err="1">
                <a:latin typeface="Times New Roman" pitchFamily="18" charset="0"/>
                <a:cs typeface="Times New Roman" pitchFamily="18" charset="0"/>
              </a:rPr>
              <a:t>К</a:t>
            </a:r>
            <a:r>
              <a:rPr lang="ru-RU" sz="3200" b="1" dirty="0" err="1" smtClean="0">
                <a:latin typeface="Times New Roman" pitchFamily="18" charset="0"/>
                <a:cs typeface="Times New Roman" pitchFamily="18" charset="0"/>
              </a:rPr>
              <a:t>ъайсы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err="1" smtClean="0">
                <a:latin typeface="Times New Roman" pitchFamily="18" charset="0"/>
                <a:cs typeface="Times New Roman" pitchFamily="18" charset="0"/>
              </a:rPr>
              <a:t>йырдан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err="1" smtClean="0">
                <a:latin typeface="Times New Roman" pitchFamily="18" charset="0"/>
                <a:cs typeface="Times New Roman" pitchFamily="18" charset="0"/>
              </a:rPr>
              <a:t>алынгъан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err="1" smtClean="0">
                <a:latin typeface="Times New Roman" pitchFamily="18" charset="0"/>
                <a:cs typeface="Times New Roman" pitchFamily="18" charset="0"/>
              </a:rPr>
              <a:t>гесекдир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?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2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2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200" b="1" dirty="0" err="1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Ойтанларда</a:t>
            </a:r>
            <a:r>
              <a:rPr lang="ru-RU" sz="32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err="1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иче</a:t>
            </a:r>
            <a:r>
              <a:rPr lang="ru-RU" sz="32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err="1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олтургъан</a:t>
            </a:r>
            <a:r>
              <a:rPr lang="ru-RU" sz="32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err="1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къыркъ</a:t>
            </a:r>
            <a:r>
              <a:rPr lang="ru-RU" sz="32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да нарт.</a:t>
            </a:r>
          </a:p>
          <a:p>
            <a:pPr marL="0" indent="0">
              <a:buNone/>
            </a:pPr>
            <a:r>
              <a:rPr lang="ru-RU" sz="3200" b="1" dirty="0" err="1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Юрюп</a:t>
            </a:r>
            <a:r>
              <a:rPr lang="ru-RU" sz="32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err="1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барып</a:t>
            </a:r>
            <a:r>
              <a:rPr lang="ru-RU" sz="32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, эр </a:t>
            </a:r>
            <a:r>
              <a:rPr lang="ru-RU" sz="3200" b="1" dirty="0" err="1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саламын</a:t>
            </a:r>
            <a:r>
              <a:rPr lang="ru-RU" sz="32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err="1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берди</a:t>
            </a:r>
            <a:r>
              <a:rPr lang="ru-RU" sz="32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err="1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дей</a:t>
            </a:r>
            <a:r>
              <a:rPr lang="ru-RU" sz="32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marL="0" indent="0">
              <a:buNone/>
            </a:pPr>
            <a:r>
              <a:rPr lang="ru-RU" sz="32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sz="3200" b="1" dirty="0" err="1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Шуну</a:t>
            </a:r>
            <a:r>
              <a:rPr lang="ru-RU" sz="32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да </a:t>
            </a:r>
            <a:r>
              <a:rPr lang="ru-RU" sz="3200" b="1" dirty="0" err="1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ичип</a:t>
            </a:r>
            <a:r>
              <a:rPr lang="ru-RU" sz="32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3200" b="1" dirty="0" err="1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атынгны</a:t>
            </a:r>
            <a:r>
              <a:rPr lang="ru-RU" sz="32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err="1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айт</a:t>
            </a:r>
            <a:r>
              <a:rPr lang="ru-RU" sz="32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err="1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чы</a:t>
            </a:r>
            <a:r>
              <a:rPr lang="ru-RU" sz="32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3200" b="1" dirty="0" err="1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гёрейик</a:t>
            </a:r>
            <a:r>
              <a:rPr lang="ru-RU" sz="32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…</a:t>
            </a:r>
          </a:p>
          <a:p>
            <a:pPr marL="0" indent="0">
              <a:buNone/>
            </a:pPr>
            <a:r>
              <a:rPr lang="ru-RU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а) «</a:t>
            </a:r>
            <a:r>
              <a:rPr lang="ru-RU" sz="3200" b="1" dirty="0" err="1" smtClean="0">
                <a:latin typeface="Times New Roman" pitchFamily="18" charset="0"/>
                <a:cs typeface="Times New Roman" pitchFamily="18" charset="0"/>
              </a:rPr>
              <a:t>Эльдарушну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err="1" smtClean="0">
                <a:latin typeface="Times New Roman" pitchFamily="18" charset="0"/>
                <a:cs typeface="Times New Roman" pitchFamily="18" charset="0"/>
              </a:rPr>
              <a:t>йыры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»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2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 б) «</a:t>
            </a:r>
            <a:r>
              <a:rPr lang="ru-RU" sz="3200" b="1" dirty="0" err="1" smtClean="0">
                <a:latin typeface="Times New Roman" pitchFamily="18" charset="0"/>
                <a:cs typeface="Times New Roman" pitchFamily="18" charset="0"/>
              </a:rPr>
              <a:t>Айгъазини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err="1" smtClean="0">
                <a:latin typeface="Times New Roman" pitchFamily="18" charset="0"/>
                <a:cs typeface="Times New Roman" pitchFamily="18" charset="0"/>
              </a:rPr>
              <a:t>йыры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»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2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 в) «</a:t>
            </a:r>
            <a:r>
              <a:rPr lang="ru-RU" sz="3200" b="1" dirty="0" err="1" smtClean="0">
                <a:latin typeface="Times New Roman" pitchFamily="18" charset="0"/>
                <a:cs typeface="Times New Roman" pitchFamily="18" charset="0"/>
              </a:rPr>
              <a:t>Къарткъожакъ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err="1" smtClean="0">
                <a:latin typeface="Times New Roman" pitchFamily="18" charset="0"/>
                <a:cs typeface="Times New Roman" pitchFamily="18" charset="0"/>
              </a:rPr>
              <a:t>булан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err="1" smtClean="0">
                <a:latin typeface="Times New Roman" pitchFamily="18" charset="0"/>
                <a:cs typeface="Times New Roman" pitchFamily="18" charset="0"/>
              </a:rPr>
              <a:t>Макъсуманны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err="1" smtClean="0">
                <a:latin typeface="Times New Roman" pitchFamily="18" charset="0"/>
                <a:cs typeface="Times New Roman" pitchFamily="18" charset="0"/>
              </a:rPr>
              <a:t>йыры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»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2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 г) «</a:t>
            </a:r>
            <a:r>
              <a:rPr lang="ru-RU" sz="3200" b="1" dirty="0" err="1" smtClean="0">
                <a:latin typeface="Times New Roman" pitchFamily="18" charset="0"/>
                <a:cs typeface="Times New Roman" pitchFamily="18" charset="0"/>
              </a:rPr>
              <a:t>Абдулланы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err="1" smtClean="0">
                <a:latin typeface="Times New Roman" pitchFamily="18" charset="0"/>
                <a:cs typeface="Times New Roman" pitchFamily="18" charset="0"/>
              </a:rPr>
              <a:t>йыры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»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650895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98616" y="645514"/>
            <a:ext cx="7886700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12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.Белгили </a:t>
            </a:r>
            <a:r>
              <a:rPr lang="ru-RU" sz="3200" b="1" dirty="0" err="1" smtClean="0">
                <a:latin typeface="Times New Roman" pitchFamily="18" charset="0"/>
                <a:cs typeface="Times New Roman" pitchFamily="18" charset="0"/>
              </a:rPr>
              <a:t>къумукъ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err="1" smtClean="0">
                <a:latin typeface="Times New Roman" pitchFamily="18" charset="0"/>
                <a:cs typeface="Times New Roman" pitchFamily="18" charset="0"/>
              </a:rPr>
              <a:t>шаир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err="1" smtClean="0">
                <a:latin typeface="Times New Roman" pitchFamily="18" charset="0"/>
                <a:cs typeface="Times New Roman" pitchFamily="18" charset="0"/>
              </a:rPr>
              <a:t>Йырчы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err="1" smtClean="0">
                <a:latin typeface="Times New Roman" pitchFamily="18" charset="0"/>
                <a:cs typeface="Times New Roman" pitchFamily="18" charset="0"/>
              </a:rPr>
              <a:t>Къазакъ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err="1" smtClean="0">
                <a:latin typeface="Times New Roman" pitchFamily="18" charset="0"/>
                <a:cs typeface="Times New Roman" pitchFamily="18" charset="0"/>
              </a:rPr>
              <a:t>къайсы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err="1" smtClean="0">
                <a:latin typeface="Times New Roman" pitchFamily="18" charset="0"/>
                <a:cs typeface="Times New Roman" pitchFamily="18" charset="0"/>
              </a:rPr>
              <a:t>йылда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err="1" smtClean="0">
                <a:latin typeface="Times New Roman" pitchFamily="18" charset="0"/>
                <a:cs typeface="Times New Roman" pitchFamily="18" charset="0"/>
              </a:rPr>
              <a:t>тувгъан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?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2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2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) 1827 </a:t>
            </a:r>
            <a:r>
              <a:rPr lang="ru-RU" sz="3200" b="1" dirty="0" err="1" smtClean="0">
                <a:latin typeface="Times New Roman" pitchFamily="18" charset="0"/>
                <a:cs typeface="Times New Roman" pitchFamily="18" charset="0"/>
              </a:rPr>
              <a:t>йылда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2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б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) 1829 </a:t>
            </a:r>
            <a:r>
              <a:rPr lang="ru-RU" sz="3200" b="1" dirty="0" err="1" smtClean="0">
                <a:latin typeface="Times New Roman" pitchFamily="18" charset="0"/>
                <a:cs typeface="Times New Roman" pitchFamily="18" charset="0"/>
              </a:rPr>
              <a:t>йылда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2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) 1830 </a:t>
            </a:r>
            <a:r>
              <a:rPr lang="ru-RU" sz="3200" b="1" dirty="0" err="1" smtClean="0">
                <a:latin typeface="Times New Roman" pitchFamily="18" charset="0"/>
                <a:cs typeface="Times New Roman" pitchFamily="18" charset="0"/>
              </a:rPr>
              <a:t>йылда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2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г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) 1835 </a:t>
            </a:r>
            <a:r>
              <a:rPr lang="ru-RU" sz="3200" b="1" dirty="0" err="1" smtClean="0">
                <a:latin typeface="Times New Roman" pitchFamily="18" charset="0"/>
                <a:cs typeface="Times New Roman" pitchFamily="18" charset="0"/>
              </a:rPr>
              <a:t>йылда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650895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71352" y="614341"/>
            <a:ext cx="7886700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13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.Шу </a:t>
            </a:r>
            <a:r>
              <a:rPr lang="ru-RU" sz="3200" b="1" dirty="0" err="1" smtClean="0">
                <a:latin typeface="Times New Roman" pitchFamily="18" charset="0"/>
                <a:cs typeface="Times New Roman" pitchFamily="18" charset="0"/>
              </a:rPr>
              <a:t>гесек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err="1" smtClean="0">
                <a:latin typeface="Times New Roman" pitchFamily="18" charset="0"/>
                <a:cs typeface="Times New Roman" pitchFamily="18" charset="0"/>
              </a:rPr>
              <a:t>Къазакъны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err="1" smtClean="0">
                <a:latin typeface="Times New Roman" pitchFamily="18" charset="0"/>
                <a:cs typeface="Times New Roman" pitchFamily="18" charset="0"/>
              </a:rPr>
              <a:t>къайсы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err="1" smtClean="0">
                <a:latin typeface="Times New Roman" pitchFamily="18" charset="0"/>
                <a:cs typeface="Times New Roman" pitchFamily="18" charset="0"/>
              </a:rPr>
              <a:t>йырындан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err="1" smtClean="0">
                <a:latin typeface="Times New Roman" pitchFamily="18" charset="0"/>
                <a:cs typeface="Times New Roman" pitchFamily="18" charset="0"/>
              </a:rPr>
              <a:t>алынгъан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?</a:t>
            </a:r>
          </a:p>
          <a:p>
            <a:pPr marL="0" indent="0">
              <a:buNone/>
            </a:pPr>
            <a:r>
              <a:rPr lang="ru-RU" sz="32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…</a:t>
            </a:r>
            <a:r>
              <a:rPr lang="ru-RU" sz="3200" b="1" dirty="0" err="1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Эренлени</a:t>
            </a:r>
            <a:r>
              <a:rPr lang="ru-RU" sz="32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err="1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алдынгысы</a:t>
            </a:r>
            <a:r>
              <a:rPr lang="ru-RU" sz="32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эр </a:t>
            </a:r>
            <a:r>
              <a:rPr lang="ru-RU" sz="3200" b="1" dirty="0" err="1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гиши</a:t>
            </a:r>
            <a:r>
              <a:rPr lang="ru-RU" sz="32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32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2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200" b="1" dirty="0" err="1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Экинчиси-алты</a:t>
            </a:r>
            <a:r>
              <a:rPr lang="ru-RU" sz="32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err="1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эркекге</a:t>
            </a:r>
            <a:r>
              <a:rPr lang="ru-RU" sz="32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err="1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бир</a:t>
            </a:r>
            <a:r>
              <a:rPr lang="ru-RU" sz="32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err="1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гиши</a:t>
            </a:r>
            <a:r>
              <a:rPr lang="ru-RU" sz="32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.  </a:t>
            </a:r>
            <a:r>
              <a:rPr lang="ru-RU" sz="3200" b="1" dirty="0" err="1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Уьчюнчюсю</a:t>
            </a:r>
            <a:r>
              <a:rPr lang="ru-RU" sz="32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- </a:t>
            </a:r>
            <a:r>
              <a:rPr lang="ru-RU" sz="3200" b="1" dirty="0" err="1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эркекдир</a:t>
            </a:r>
            <a:r>
              <a:rPr lang="ru-RU" sz="32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2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) «</a:t>
            </a:r>
            <a:r>
              <a:rPr lang="ru-RU" sz="3200" b="1" dirty="0" err="1" smtClean="0">
                <a:latin typeface="Times New Roman" pitchFamily="18" charset="0"/>
                <a:cs typeface="Times New Roman" pitchFamily="18" charset="0"/>
              </a:rPr>
              <a:t>Насип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»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2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б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) «</a:t>
            </a:r>
            <a:r>
              <a:rPr lang="ru-RU" sz="3200" b="1" dirty="0" err="1" smtClean="0">
                <a:latin typeface="Times New Roman" pitchFamily="18" charset="0"/>
                <a:cs typeface="Times New Roman" pitchFamily="18" charset="0"/>
              </a:rPr>
              <a:t>Эренлер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err="1" smtClean="0">
                <a:latin typeface="Times New Roman" pitchFamily="18" charset="0"/>
                <a:cs typeface="Times New Roman" pitchFamily="18" charset="0"/>
              </a:rPr>
              <a:t>деген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err="1" smtClean="0">
                <a:latin typeface="Times New Roman" pitchFamily="18" charset="0"/>
                <a:cs typeface="Times New Roman" pitchFamily="18" charset="0"/>
              </a:rPr>
              <a:t>булан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эр </a:t>
            </a:r>
            <a:r>
              <a:rPr lang="ru-RU" sz="3200" b="1" dirty="0" err="1" smtClean="0">
                <a:latin typeface="Times New Roman" pitchFamily="18" charset="0"/>
                <a:cs typeface="Times New Roman" pitchFamily="18" charset="0"/>
              </a:rPr>
              <a:t>болмас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2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) «Батыр </a:t>
            </a:r>
            <a:r>
              <a:rPr lang="ru-RU" sz="3200" b="1" dirty="0" err="1" smtClean="0">
                <a:latin typeface="Times New Roman" pitchFamily="18" charset="0"/>
                <a:cs typeface="Times New Roman" pitchFamily="18" charset="0"/>
              </a:rPr>
              <a:t>булан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err="1" smtClean="0">
                <a:latin typeface="Times New Roman" pitchFamily="18" charset="0"/>
                <a:cs typeface="Times New Roman" pitchFamily="18" charset="0"/>
              </a:rPr>
              <a:t>къурдаш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бол»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2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г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) «</a:t>
            </a:r>
            <a:r>
              <a:rPr lang="ru-RU" sz="3200" b="1" dirty="0" err="1" smtClean="0">
                <a:latin typeface="Times New Roman" pitchFamily="18" charset="0"/>
                <a:cs typeface="Times New Roman" pitchFamily="18" charset="0"/>
              </a:rPr>
              <a:t>Чатакъ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err="1" smtClean="0">
                <a:latin typeface="Times New Roman" pitchFamily="18" charset="0"/>
                <a:cs typeface="Times New Roman" pitchFamily="18" charset="0"/>
              </a:rPr>
              <a:t>йыр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»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650895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98616" y="645514"/>
            <a:ext cx="7886700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14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.Йырчы </a:t>
            </a:r>
            <a:r>
              <a:rPr lang="ru-RU" sz="3200" b="1" dirty="0" err="1" smtClean="0">
                <a:latin typeface="Times New Roman" pitchFamily="18" charset="0"/>
                <a:cs typeface="Times New Roman" pitchFamily="18" charset="0"/>
              </a:rPr>
              <a:t>Къазакъны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err="1" smtClean="0">
                <a:latin typeface="Times New Roman" pitchFamily="18" charset="0"/>
                <a:cs typeface="Times New Roman" pitchFamily="18" charset="0"/>
              </a:rPr>
              <a:t>къайсы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err="1" smtClean="0">
                <a:latin typeface="Times New Roman" pitchFamily="18" charset="0"/>
                <a:cs typeface="Times New Roman" pitchFamily="18" charset="0"/>
              </a:rPr>
              <a:t>шиърусу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err="1">
                <a:latin typeface="Times New Roman" pitchFamily="18" charset="0"/>
                <a:cs typeface="Times New Roman" pitchFamily="18" charset="0"/>
              </a:rPr>
              <a:t>С</a:t>
            </a:r>
            <a:r>
              <a:rPr lang="ru-RU" sz="3200" b="1" dirty="0" err="1" smtClean="0">
                <a:latin typeface="Times New Roman" pitchFamily="18" charset="0"/>
                <a:cs typeface="Times New Roman" pitchFamily="18" charset="0"/>
              </a:rPr>
              <a:t>ибирде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err="1" smtClean="0">
                <a:latin typeface="Times New Roman" pitchFamily="18" charset="0"/>
                <a:cs typeface="Times New Roman" pitchFamily="18" charset="0"/>
              </a:rPr>
              <a:t>язылгъан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?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2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2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а) «</a:t>
            </a:r>
            <a:r>
              <a:rPr lang="ru-RU" sz="3200" b="1" dirty="0" err="1" smtClean="0">
                <a:latin typeface="Times New Roman" pitchFamily="18" charset="0"/>
                <a:cs typeface="Times New Roman" pitchFamily="18" charset="0"/>
              </a:rPr>
              <a:t>Девюр-девюр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err="1" smtClean="0">
                <a:latin typeface="Times New Roman" pitchFamily="18" charset="0"/>
                <a:cs typeface="Times New Roman" pitchFamily="18" charset="0"/>
              </a:rPr>
              <a:t>питне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err="1" smtClean="0">
                <a:latin typeface="Times New Roman" pitchFamily="18" charset="0"/>
                <a:cs typeface="Times New Roman" pitchFamily="18" charset="0"/>
              </a:rPr>
              <a:t>девюр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err="1" smtClean="0">
                <a:latin typeface="Times New Roman" pitchFamily="18" charset="0"/>
                <a:cs typeface="Times New Roman" pitchFamily="18" charset="0"/>
              </a:rPr>
              <a:t>заманда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»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2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б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) «Не </a:t>
            </a:r>
            <a:r>
              <a:rPr lang="ru-RU" sz="3200" b="1" dirty="0" err="1" smtClean="0">
                <a:latin typeface="Times New Roman" pitchFamily="18" charset="0"/>
                <a:cs typeface="Times New Roman" pitchFamily="18" charset="0"/>
              </a:rPr>
              <a:t>билейим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, юз </a:t>
            </a:r>
            <a:r>
              <a:rPr lang="ru-RU" sz="3200" b="1" dirty="0" err="1" smtClean="0">
                <a:latin typeface="Times New Roman" pitchFamily="18" charset="0"/>
                <a:cs typeface="Times New Roman" pitchFamily="18" charset="0"/>
              </a:rPr>
              <a:t>дынкъы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бар </a:t>
            </a:r>
            <a:r>
              <a:rPr lang="ru-RU" sz="3200" b="1" dirty="0" err="1" smtClean="0">
                <a:latin typeface="Times New Roman" pitchFamily="18" charset="0"/>
                <a:cs typeface="Times New Roman" pitchFamily="18" charset="0"/>
              </a:rPr>
              <a:t>ханланы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»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2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) «</a:t>
            </a:r>
            <a:r>
              <a:rPr lang="ru-RU" sz="3200" b="1" dirty="0" err="1" smtClean="0">
                <a:latin typeface="Times New Roman" pitchFamily="18" charset="0"/>
                <a:cs typeface="Times New Roman" pitchFamily="18" charset="0"/>
              </a:rPr>
              <a:t>Насип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»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2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г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) «</a:t>
            </a:r>
            <a:r>
              <a:rPr lang="ru-RU" sz="3200" b="1" dirty="0" err="1" smtClean="0">
                <a:latin typeface="Times New Roman" pitchFamily="18" charset="0"/>
                <a:cs typeface="Times New Roman" pitchFamily="18" charset="0"/>
              </a:rPr>
              <a:t>Эренлер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err="1" smtClean="0">
                <a:latin typeface="Times New Roman" pitchFamily="18" charset="0"/>
                <a:cs typeface="Times New Roman" pitchFamily="18" charset="0"/>
              </a:rPr>
              <a:t>деген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err="1" smtClean="0">
                <a:latin typeface="Times New Roman" pitchFamily="18" charset="0"/>
                <a:cs typeface="Times New Roman" pitchFamily="18" charset="0"/>
              </a:rPr>
              <a:t>булан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эр </a:t>
            </a:r>
            <a:r>
              <a:rPr lang="ru-RU" sz="3200" b="1" dirty="0" err="1" smtClean="0">
                <a:latin typeface="Times New Roman" pitchFamily="18" charset="0"/>
                <a:cs typeface="Times New Roman" pitchFamily="18" charset="0"/>
              </a:rPr>
              <a:t>болмай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»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650895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257300" y="593559"/>
            <a:ext cx="7886700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15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. «</a:t>
            </a:r>
            <a:r>
              <a:rPr lang="ru-RU" sz="3600" b="1" dirty="0" err="1" smtClean="0">
                <a:latin typeface="Times New Roman" pitchFamily="18" charset="0"/>
                <a:cs typeface="Times New Roman" pitchFamily="18" charset="0"/>
              </a:rPr>
              <a:t>Гёгюрчюнлени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err="1" smtClean="0">
                <a:latin typeface="Times New Roman" pitchFamily="18" charset="0"/>
                <a:cs typeface="Times New Roman" pitchFamily="18" charset="0"/>
              </a:rPr>
              <a:t>арзасы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» </a:t>
            </a:r>
            <a:r>
              <a:rPr lang="ru-RU" sz="3600" b="1" dirty="0" err="1" smtClean="0">
                <a:latin typeface="Times New Roman" pitchFamily="18" charset="0"/>
                <a:cs typeface="Times New Roman" pitchFamily="18" charset="0"/>
              </a:rPr>
              <a:t>деген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err="1" smtClean="0">
                <a:latin typeface="Times New Roman" pitchFamily="18" charset="0"/>
                <a:cs typeface="Times New Roman" pitchFamily="18" charset="0"/>
              </a:rPr>
              <a:t>шиъруну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 автору </a:t>
            </a:r>
            <a:r>
              <a:rPr lang="ru-RU" sz="3600" b="1" dirty="0" err="1" smtClean="0">
                <a:latin typeface="Times New Roman" pitchFamily="18" charset="0"/>
                <a:cs typeface="Times New Roman" pitchFamily="18" charset="0"/>
              </a:rPr>
              <a:t>кимдир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?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) М.-А. Османов </a:t>
            </a:r>
          </a:p>
          <a:p>
            <a:pPr marL="0" indent="0">
              <a:buNone/>
            </a:pP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б) </a:t>
            </a:r>
            <a:r>
              <a:rPr lang="ru-RU" sz="3600" b="1" dirty="0" err="1" smtClean="0">
                <a:latin typeface="Times New Roman" pitchFamily="18" charset="0"/>
                <a:cs typeface="Times New Roman" pitchFamily="18" charset="0"/>
              </a:rPr>
              <a:t>Йырчы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err="1" smtClean="0">
                <a:latin typeface="Times New Roman" pitchFamily="18" charset="0"/>
                <a:cs typeface="Times New Roman" pitchFamily="18" charset="0"/>
              </a:rPr>
              <a:t>Къазакъ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ru-RU" sz="3600" b="1" dirty="0" err="1" smtClean="0">
                <a:latin typeface="Times New Roman" pitchFamily="18" charset="0"/>
                <a:cs typeface="Times New Roman" pitchFamily="18" charset="0"/>
              </a:rPr>
              <a:t>Манай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err="1" smtClean="0">
                <a:latin typeface="Times New Roman" pitchFamily="18" charset="0"/>
                <a:cs typeface="Times New Roman" pitchFamily="18" charset="0"/>
              </a:rPr>
              <a:t>Алибеков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г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ru-RU" sz="3600" b="1" dirty="0" err="1" smtClean="0">
                <a:latin typeface="Times New Roman" pitchFamily="18" charset="0"/>
                <a:cs typeface="Times New Roman" pitchFamily="18" charset="0"/>
              </a:rPr>
              <a:t>Дадав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err="1" smtClean="0">
                <a:latin typeface="Times New Roman" pitchFamily="18" charset="0"/>
                <a:cs typeface="Times New Roman" pitchFamily="18" charset="0"/>
              </a:rPr>
              <a:t>Магьамматов</a:t>
            </a:r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650895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13063" y="270163"/>
            <a:ext cx="8385463" cy="5434445"/>
          </a:xfrm>
        </p:spPr>
        <p:txBody>
          <a:bodyPr>
            <a:normAutofit fontScale="85000" lnSpcReduction="20000"/>
          </a:bodyPr>
          <a:lstStyle/>
          <a:p>
            <a:pPr marL="0" indent="0">
              <a:lnSpc>
                <a:spcPct val="120000"/>
              </a:lnSpc>
              <a:buNone/>
            </a:pP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16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.Тюпдеги </a:t>
            </a:r>
            <a:r>
              <a:rPr lang="ru-RU" sz="3200" b="1" dirty="0" err="1" smtClean="0">
                <a:latin typeface="Times New Roman" pitchFamily="18" charset="0"/>
                <a:cs typeface="Times New Roman" pitchFamily="18" charset="0"/>
              </a:rPr>
              <a:t>куплетде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err="1" smtClean="0">
                <a:latin typeface="Times New Roman" pitchFamily="18" charset="0"/>
                <a:cs typeface="Times New Roman" pitchFamily="18" charset="0"/>
              </a:rPr>
              <a:t>гьыз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err="1" smtClean="0">
                <a:latin typeface="Times New Roman" pitchFamily="18" charset="0"/>
                <a:cs typeface="Times New Roman" pitchFamily="18" charset="0"/>
              </a:rPr>
              <a:t>тартылгъан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err="1" smtClean="0">
                <a:latin typeface="Times New Roman" pitchFamily="18" charset="0"/>
                <a:cs typeface="Times New Roman" pitchFamily="18" charset="0"/>
              </a:rPr>
              <a:t>сёзлер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не </a:t>
            </a:r>
            <a:r>
              <a:rPr lang="ru-RU" sz="3200" b="1" dirty="0" err="1" smtClean="0">
                <a:latin typeface="Times New Roman" pitchFamily="18" charset="0"/>
                <a:cs typeface="Times New Roman" pitchFamily="18" charset="0"/>
              </a:rPr>
              <a:t>экенни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err="1" smtClean="0">
                <a:latin typeface="Times New Roman" pitchFamily="18" charset="0"/>
                <a:cs typeface="Times New Roman" pitchFamily="18" charset="0"/>
              </a:rPr>
              <a:t>айтыгъыз</a:t>
            </a:r>
            <a:r>
              <a:rPr lang="ru-RU" sz="3200" b="1" dirty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2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200" b="1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Ер </a:t>
            </a:r>
            <a:r>
              <a:rPr lang="ru-RU" sz="3200" b="1" dirty="0" err="1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ярып</a:t>
            </a:r>
            <a:r>
              <a:rPr lang="ru-RU" sz="3200" b="1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3200" b="1" dirty="0" err="1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къыргъа</a:t>
            </a:r>
            <a:r>
              <a:rPr lang="ru-RU" sz="3200" b="1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err="1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чыгъып</a:t>
            </a:r>
            <a:r>
              <a:rPr lang="ru-RU" sz="3200" b="1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ru-RU" sz="3200" b="1" dirty="0" err="1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Яшнады</a:t>
            </a:r>
            <a:r>
              <a:rPr lang="ru-RU" sz="3200" b="1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u="sng" dirty="0" err="1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яшыл</a:t>
            </a:r>
            <a:r>
              <a:rPr lang="ru-RU" sz="3200" b="1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err="1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боюм</a:t>
            </a:r>
            <a:r>
              <a:rPr lang="ru-RU" sz="3200" b="1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ru-RU" sz="3200" b="1" u="sng" dirty="0" err="1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Дарай</a:t>
            </a:r>
            <a:r>
              <a:rPr lang="ru-RU" sz="3200" b="1" u="sng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u="sng" dirty="0" err="1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хара</a:t>
            </a:r>
            <a:r>
              <a:rPr lang="ru-RU" sz="3200" b="1" u="sng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err="1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гийгендей</a:t>
            </a:r>
            <a:r>
              <a:rPr lang="ru-RU" sz="3200" b="1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ru-RU" sz="3200" b="1" dirty="0" err="1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Гёрмеге</a:t>
            </a:r>
            <a:r>
              <a:rPr lang="ru-RU" sz="3200" b="1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u="sng" dirty="0" err="1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арив</a:t>
            </a:r>
            <a:r>
              <a:rPr lang="ru-RU" sz="3200" b="1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err="1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союм</a:t>
            </a:r>
            <a:r>
              <a:rPr lang="ru-RU" sz="3200" b="1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3200" b="1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200" b="1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3200" b="1" dirty="0" smtClean="0">
              <a:solidFill>
                <a:schemeClr val="accent5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lnSpc>
                <a:spcPct val="120000"/>
              </a:lnSpc>
              <a:buNone/>
            </a:pP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ru-RU" sz="3200" b="1" dirty="0" err="1" smtClean="0">
                <a:latin typeface="Times New Roman" pitchFamily="18" charset="0"/>
                <a:cs typeface="Times New Roman" pitchFamily="18" charset="0"/>
              </a:rPr>
              <a:t>эпитетлер</a:t>
            </a:r>
            <a:endParaRPr lang="ru-RU" sz="3200" b="1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lnSpc>
                <a:spcPct val="120000"/>
              </a:lnSpc>
              <a:buNone/>
            </a:pP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б) </a:t>
            </a:r>
            <a:r>
              <a:rPr lang="ru-RU" sz="3200" b="1" dirty="0" err="1" smtClean="0">
                <a:latin typeface="Times New Roman" pitchFamily="18" charset="0"/>
                <a:cs typeface="Times New Roman" pitchFamily="18" charset="0"/>
              </a:rPr>
              <a:t>синонимлер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2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ru-RU" sz="3200" b="1" dirty="0" err="1" smtClean="0">
                <a:latin typeface="Times New Roman" pitchFamily="18" charset="0"/>
                <a:cs typeface="Times New Roman" pitchFamily="18" charset="0"/>
              </a:rPr>
              <a:t>метафоралар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2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г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ru-RU" sz="3200" b="1" dirty="0" err="1" smtClean="0">
                <a:latin typeface="Times New Roman" pitchFamily="18" charset="0"/>
                <a:cs typeface="Times New Roman" pitchFamily="18" charset="0"/>
              </a:rPr>
              <a:t>антонимлер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650895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0555" y="145473"/>
            <a:ext cx="8520545" cy="6296890"/>
          </a:xfrm>
        </p:spPr>
        <p:txBody>
          <a:bodyPr>
            <a:noAutofit/>
          </a:bodyPr>
          <a:lstStyle/>
          <a:p>
            <a:pPr algn="ctr"/>
            <a:r>
              <a:rPr lang="ru-RU" sz="4800" b="1" dirty="0" err="1" smtClean="0">
                <a:solidFill>
                  <a:srgbClr val="C00000"/>
                </a:solidFill>
              </a:rPr>
              <a:t>Сёзлюк</a:t>
            </a:r>
            <a:r>
              <a:rPr lang="ru-RU" sz="4800" b="1" dirty="0" smtClean="0">
                <a:solidFill>
                  <a:srgbClr val="C00000"/>
                </a:solidFill>
              </a:rPr>
              <a:t> </a:t>
            </a:r>
            <a:r>
              <a:rPr lang="ru-RU" sz="4800" b="1" dirty="0" err="1" smtClean="0">
                <a:solidFill>
                  <a:srgbClr val="C00000"/>
                </a:solidFill>
              </a:rPr>
              <a:t>иш</a:t>
            </a:r>
            <a:r>
              <a:rPr lang="ru-RU" sz="2400" dirty="0" smtClean="0">
                <a:solidFill>
                  <a:srgbClr val="C00000"/>
                </a:solidFill>
              </a:rPr>
              <a:t/>
            </a:r>
            <a:br>
              <a:rPr lang="ru-RU" sz="2400" dirty="0" smtClean="0">
                <a:solidFill>
                  <a:srgbClr val="C00000"/>
                </a:solidFill>
              </a:rPr>
            </a:br>
            <a:r>
              <a:rPr lang="ru-RU" sz="2800" b="1" dirty="0" err="1" smtClean="0"/>
              <a:t>таллыкъ</a:t>
            </a:r>
            <a:r>
              <a:rPr lang="ru-RU" sz="2800" b="1" dirty="0" smtClean="0"/>
              <a:t/>
            </a:r>
            <a:br>
              <a:rPr lang="ru-RU" sz="2800" b="1" dirty="0" smtClean="0"/>
            </a:br>
            <a:r>
              <a:rPr lang="ru-RU" sz="2800" b="1" dirty="0" err="1" smtClean="0"/>
              <a:t>къарагъай</a:t>
            </a:r>
            <a:r>
              <a:rPr lang="ru-RU" sz="2800" b="1" dirty="0" smtClean="0"/>
              <a:t/>
            </a:r>
            <a:br>
              <a:rPr lang="ru-RU" sz="2800" b="1" dirty="0" smtClean="0"/>
            </a:br>
            <a:r>
              <a:rPr lang="ru-RU" sz="2800" b="1" dirty="0" err="1" smtClean="0"/>
              <a:t>тилкъав</a:t>
            </a:r>
            <a:r>
              <a:rPr lang="ru-RU" sz="2800" b="1" dirty="0" smtClean="0"/>
              <a:t/>
            </a:r>
            <a:br>
              <a:rPr lang="ru-RU" sz="2800" b="1" dirty="0" smtClean="0"/>
            </a:br>
            <a:r>
              <a:rPr lang="ru-RU" sz="2800" b="1" dirty="0" err="1" smtClean="0"/>
              <a:t>оьзден</a:t>
            </a:r>
            <a:r>
              <a:rPr lang="ru-RU" sz="2800" b="1" dirty="0" smtClean="0"/>
              <a:t/>
            </a:r>
            <a:br>
              <a:rPr lang="ru-RU" sz="2800" b="1" dirty="0" smtClean="0"/>
            </a:br>
            <a:r>
              <a:rPr lang="ru-RU" sz="2800" b="1" dirty="0" err="1" smtClean="0"/>
              <a:t>сабанчы</a:t>
            </a:r>
            <a:r>
              <a:rPr lang="ru-RU" sz="2800" b="1" dirty="0" smtClean="0"/>
              <a:t/>
            </a:r>
            <a:br>
              <a:rPr lang="ru-RU" sz="2800" b="1" dirty="0" smtClean="0"/>
            </a:br>
            <a:r>
              <a:rPr lang="ru-RU" sz="2800" b="1" dirty="0" err="1" smtClean="0"/>
              <a:t>оьрюм</a:t>
            </a:r>
            <a:r>
              <a:rPr lang="ru-RU" sz="2800" b="1" dirty="0" smtClean="0"/>
              <a:t> </a:t>
            </a:r>
            <a:r>
              <a:rPr lang="ru-RU" sz="2800" b="1" dirty="0" err="1" smtClean="0"/>
              <a:t>заманы</a:t>
            </a:r>
            <a:r>
              <a:rPr lang="ru-RU" sz="2800" b="1" dirty="0" smtClean="0"/>
              <a:t/>
            </a:r>
            <a:br>
              <a:rPr lang="ru-RU" sz="2800" b="1" dirty="0" smtClean="0"/>
            </a:br>
            <a:r>
              <a:rPr lang="ru-RU" sz="2800" b="1" dirty="0" err="1" smtClean="0"/>
              <a:t>ёймакъ</a:t>
            </a:r>
            <a:r>
              <a:rPr lang="ru-RU" sz="2800" b="1" dirty="0" smtClean="0"/>
              <a:t/>
            </a:r>
            <a:br>
              <a:rPr lang="ru-RU" sz="2800" b="1" dirty="0" smtClean="0"/>
            </a:br>
            <a:r>
              <a:rPr lang="ru-RU" sz="2800" b="1" dirty="0" err="1" smtClean="0"/>
              <a:t>халбат</a:t>
            </a:r>
            <a:r>
              <a:rPr lang="ru-RU" sz="2800" b="1" dirty="0" smtClean="0"/>
              <a:t/>
            </a:r>
            <a:br>
              <a:rPr lang="ru-RU" sz="2800" b="1" dirty="0" smtClean="0"/>
            </a:br>
            <a:r>
              <a:rPr lang="ru-RU" sz="2800" b="1" dirty="0" err="1" smtClean="0"/>
              <a:t>гьилла</a:t>
            </a:r>
            <a:r>
              <a:rPr lang="ru-RU" sz="2800" b="1" dirty="0" smtClean="0"/>
              <a:t/>
            </a:r>
            <a:br>
              <a:rPr lang="ru-RU" sz="2800" b="1" dirty="0" smtClean="0"/>
            </a:br>
            <a:r>
              <a:rPr lang="ru-RU" sz="2800" b="1" dirty="0" err="1" smtClean="0"/>
              <a:t>къараваш</a:t>
            </a:r>
            <a:r>
              <a:rPr lang="ru-RU" sz="2800" b="1" dirty="0" smtClean="0"/>
              <a:t/>
            </a:r>
            <a:br>
              <a:rPr lang="ru-RU" sz="2800" b="1" dirty="0" smtClean="0"/>
            </a:br>
            <a:r>
              <a:rPr lang="ru-RU" sz="2800" b="1" dirty="0" err="1" smtClean="0"/>
              <a:t>къачырмакъ</a:t>
            </a:r>
            <a:r>
              <a:rPr lang="ru-RU" sz="2800" b="1" dirty="0" smtClean="0"/>
              <a:t/>
            </a:r>
            <a:br>
              <a:rPr lang="ru-RU" sz="2800" b="1" dirty="0" smtClean="0"/>
            </a:br>
            <a:r>
              <a:rPr lang="ru-RU" sz="2800" b="1" dirty="0" err="1" smtClean="0"/>
              <a:t>бугъавлап</a:t>
            </a:r>
            <a:r>
              <a:rPr lang="ru-RU" sz="2800" b="1" dirty="0" smtClean="0"/>
              <a:t/>
            </a:r>
            <a:br>
              <a:rPr lang="ru-RU" sz="2800" b="1" dirty="0" smtClean="0"/>
            </a:br>
            <a:r>
              <a:rPr lang="ru-RU" sz="2800" b="1" dirty="0" err="1" smtClean="0"/>
              <a:t>тёбен</a:t>
            </a:r>
            <a:r>
              <a:rPr lang="ru-RU" sz="2800" b="1" dirty="0" smtClean="0"/>
              <a:t> </a:t>
            </a:r>
            <a:r>
              <a:rPr lang="ru-RU" sz="2800" b="1" dirty="0" err="1" smtClean="0"/>
              <a:t>якълы</a:t>
            </a:r>
            <a:r>
              <a:rPr lang="ru-RU" sz="2800" b="1" dirty="0" smtClean="0"/>
              <a:t/>
            </a:r>
            <a:br>
              <a:rPr lang="ru-RU" sz="2800" b="1" dirty="0" smtClean="0"/>
            </a:br>
            <a:r>
              <a:rPr lang="ru-RU" sz="2800" b="1" dirty="0" err="1" smtClean="0"/>
              <a:t>кимбилди</a:t>
            </a:r>
            <a:r>
              <a:rPr lang="ru-RU" sz="2800" b="1" dirty="0" smtClean="0"/>
              <a:t/>
            </a:r>
            <a:br>
              <a:rPr lang="ru-RU" sz="2800" b="1" dirty="0" smtClean="0"/>
            </a:br>
            <a:endParaRPr lang="ru-RU" sz="2400" b="1" dirty="0"/>
          </a:p>
        </p:txBody>
      </p:sp>
    </p:spTree>
    <p:extLst>
      <p:ext uri="{BB962C8B-B14F-4D97-AF65-F5344CB8AC3E}">
        <p14:creationId xmlns:p14="http://schemas.microsoft.com/office/powerpoint/2010/main" val="16849323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904008" y="374072"/>
            <a:ext cx="7793182" cy="50084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0000"/>
              </a:lnSpc>
            </a:pPr>
            <a:r>
              <a:rPr lang="uk-UA" sz="1600" b="1" dirty="0"/>
              <a:t/>
            </a:r>
            <a:br>
              <a:rPr lang="uk-UA" sz="1600" b="1" dirty="0"/>
            </a:br>
            <a:r>
              <a:rPr lang="uk-UA" sz="5400" b="1" i="1" dirty="0" err="1">
                <a:solidFill>
                  <a:srgbClr val="C00000"/>
                </a:solidFill>
                <a:latin typeface="Monotype Corsiva" pitchFamily="66" charset="0"/>
              </a:rPr>
              <a:t>Дарсны</a:t>
            </a:r>
            <a:r>
              <a:rPr lang="uk-UA" sz="5400" b="1" i="1" dirty="0">
                <a:solidFill>
                  <a:srgbClr val="C00000"/>
                </a:solidFill>
                <a:latin typeface="Monotype Corsiva" pitchFamily="66" charset="0"/>
              </a:rPr>
              <a:t> </a:t>
            </a:r>
            <a:r>
              <a:rPr lang="uk-UA" sz="5400" b="1" i="1" dirty="0" err="1">
                <a:solidFill>
                  <a:srgbClr val="C00000"/>
                </a:solidFill>
                <a:latin typeface="Monotype Corsiva" pitchFamily="66" charset="0"/>
              </a:rPr>
              <a:t>эпиграфы</a:t>
            </a:r>
            <a:endParaRPr lang="uk-UA" sz="5400" b="1" i="1" dirty="0">
              <a:solidFill>
                <a:srgbClr val="C00000"/>
              </a:solidFill>
              <a:latin typeface="Monotype Corsiva" pitchFamily="66" charset="0"/>
            </a:endParaRPr>
          </a:p>
          <a:p>
            <a:pPr algn="ctr">
              <a:lnSpc>
                <a:spcPct val="100000"/>
              </a:lnSpc>
            </a:pPr>
            <a:r>
              <a:rPr lang="uk-UA" sz="4000" b="1" i="1" dirty="0" err="1">
                <a:latin typeface="Monotype Corsiva" pitchFamily="66" charset="0"/>
              </a:rPr>
              <a:t>Къазакъ</a:t>
            </a:r>
            <a:r>
              <a:rPr lang="uk-UA" sz="4000" b="1" i="1" dirty="0">
                <a:latin typeface="Monotype Corsiva" pitchFamily="66" charset="0"/>
              </a:rPr>
              <a:t> </a:t>
            </a:r>
            <a:r>
              <a:rPr lang="uk-UA" sz="4000" b="1" i="1" dirty="0" err="1">
                <a:latin typeface="Monotype Corsiva" pitchFamily="66" charset="0"/>
              </a:rPr>
              <a:t>десе</a:t>
            </a:r>
            <a:r>
              <a:rPr lang="uk-UA" sz="4000" b="1" i="1" dirty="0">
                <a:latin typeface="Monotype Corsiva" pitchFamily="66" charset="0"/>
              </a:rPr>
              <a:t>, </a:t>
            </a:r>
            <a:r>
              <a:rPr lang="uk-UA" sz="4000" b="1" i="1" dirty="0" err="1">
                <a:latin typeface="Monotype Corsiva" pitchFamily="66" charset="0"/>
              </a:rPr>
              <a:t>таллыкъда</a:t>
            </a:r>
            <a:r>
              <a:rPr lang="uk-UA" sz="4000" b="1" i="1" dirty="0">
                <a:latin typeface="Monotype Corsiva" pitchFamily="66" charset="0"/>
              </a:rPr>
              <a:t> </a:t>
            </a:r>
            <a:r>
              <a:rPr lang="uk-UA" sz="4000" b="1" i="1" dirty="0" err="1">
                <a:latin typeface="Monotype Corsiva" pitchFamily="66" charset="0"/>
              </a:rPr>
              <a:t>тав</a:t>
            </a:r>
            <a:r>
              <a:rPr lang="uk-UA" sz="4000" b="1" i="1" dirty="0">
                <a:latin typeface="Monotype Corsiva" pitchFamily="66" charset="0"/>
              </a:rPr>
              <a:t> </a:t>
            </a:r>
            <a:r>
              <a:rPr lang="uk-UA" sz="4000" b="1" i="1" dirty="0" err="1" smtClean="0">
                <a:latin typeface="Monotype Corsiva" pitchFamily="66" charset="0"/>
              </a:rPr>
              <a:t>гёремен</a:t>
            </a:r>
            <a:r>
              <a:rPr lang="uk-UA" sz="4000" b="1" i="1" dirty="0">
                <a:latin typeface="Monotype Corsiva" pitchFamily="66" charset="0"/>
              </a:rPr>
              <a:t>,</a:t>
            </a:r>
          </a:p>
          <a:p>
            <a:pPr algn="ctr">
              <a:lnSpc>
                <a:spcPct val="100000"/>
              </a:lnSpc>
            </a:pPr>
            <a:r>
              <a:rPr lang="uk-UA" sz="4000" b="1" i="1" dirty="0" err="1">
                <a:latin typeface="Monotype Corsiva" pitchFamily="66" charset="0"/>
              </a:rPr>
              <a:t>Къарагъайлы</a:t>
            </a:r>
            <a:r>
              <a:rPr lang="uk-UA" sz="4000" b="1" i="1" dirty="0">
                <a:latin typeface="Monotype Corsiva" pitchFamily="66" charset="0"/>
              </a:rPr>
              <a:t> </a:t>
            </a:r>
            <a:r>
              <a:rPr lang="uk-UA" sz="4000" b="1" i="1" dirty="0" err="1">
                <a:latin typeface="Monotype Corsiva" pitchFamily="66" charset="0"/>
              </a:rPr>
              <a:t>тюзге</a:t>
            </a:r>
            <a:r>
              <a:rPr lang="uk-UA" sz="4000" b="1" i="1" dirty="0">
                <a:latin typeface="Monotype Corsiva" pitchFamily="66" charset="0"/>
              </a:rPr>
              <a:t> </a:t>
            </a:r>
            <a:r>
              <a:rPr lang="uk-UA" sz="4000" b="1" i="1" dirty="0" err="1">
                <a:latin typeface="Monotype Corsiva" pitchFamily="66" charset="0"/>
              </a:rPr>
              <a:t>чыкъгъан</a:t>
            </a:r>
            <a:r>
              <a:rPr lang="uk-UA" sz="4000" b="1" i="1" dirty="0">
                <a:latin typeface="Monotype Corsiva" pitchFamily="66" charset="0"/>
              </a:rPr>
              <a:t> </a:t>
            </a:r>
            <a:r>
              <a:rPr lang="uk-UA" sz="4000" b="1" i="1" dirty="0" err="1">
                <a:latin typeface="Monotype Corsiva" pitchFamily="66" charset="0"/>
              </a:rPr>
              <a:t>салкъыны</a:t>
            </a:r>
            <a:r>
              <a:rPr lang="uk-UA" sz="4000" b="1" i="1" dirty="0">
                <a:latin typeface="Monotype Corsiva" pitchFamily="66" charset="0"/>
              </a:rPr>
              <a:t>, </a:t>
            </a:r>
            <a:endParaRPr lang="uk-UA" sz="4000" b="1" i="1" dirty="0" smtClean="0">
              <a:latin typeface="Monotype Corsiva" pitchFamily="66" charset="0"/>
            </a:endParaRPr>
          </a:p>
          <a:p>
            <a:pPr algn="ctr">
              <a:lnSpc>
                <a:spcPct val="100000"/>
              </a:lnSpc>
            </a:pPr>
            <a:r>
              <a:rPr lang="uk-UA" sz="4000" b="1" i="1" dirty="0" err="1" smtClean="0">
                <a:latin typeface="Monotype Corsiva" pitchFamily="66" charset="0"/>
              </a:rPr>
              <a:t>Къумукъну</a:t>
            </a:r>
            <a:r>
              <a:rPr lang="uk-UA" sz="4000" b="1" i="1" dirty="0" smtClean="0">
                <a:latin typeface="Monotype Corsiva" pitchFamily="66" charset="0"/>
              </a:rPr>
              <a:t> </a:t>
            </a:r>
            <a:r>
              <a:rPr lang="uk-UA" sz="4000" b="1" i="1" dirty="0" err="1">
                <a:latin typeface="Monotype Corsiva" pitchFamily="66" charset="0"/>
              </a:rPr>
              <a:t>мен</a:t>
            </a:r>
            <a:r>
              <a:rPr lang="uk-UA" sz="4000" b="1" i="1" dirty="0">
                <a:latin typeface="Monotype Corsiva" pitchFamily="66" charset="0"/>
              </a:rPr>
              <a:t> </a:t>
            </a:r>
            <a:r>
              <a:rPr lang="uk-UA" sz="4000" b="1" i="1" dirty="0" err="1">
                <a:latin typeface="Monotype Corsiva" pitchFamily="66" charset="0"/>
              </a:rPr>
              <a:t>олсуз</a:t>
            </a:r>
            <a:r>
              <a:rPr lang="uk-UA" sz="4000" b="1" i="1" dirty="0">
                <a:latin typeface="Monotype Corsiva" pitchFamily="66" charset="0"/>
              </a:rPr>
              <a:t> </a:t>
            </a:r>
            <a:r>
              <a:rPr lang="uk-UA" sz="4000" b="1" i="1" dirty="0" err="1">
                <a:latin typeface="Monotype Corsiva" pitchFamily="66" charset="0"/>
              </a:rPr>
              <a:t>тилкъав</a:t>
            </a:r>
            <a:r>
              <a:rPr lang="uk-UA" sz="4000" b="1" i="1" dirty="0">
                <a:latin typeface="Monotype Corsiva" pitchFamily="66" charset="0"/>
              </a:rPr>
              <a:t> </a:t>
            </a:r>
            <a:r>
              <a:rPr lang="uk-UA" sz="4000" b="1" i="1" dirty="0" err="1">
                <a:latin typeface="Monotype Corsiva" pitchFamily="66" charset="0"/>
              </a:rPr>
              <a:t>гёремен</a:t>
            </a:r>
            <a:r>
              <a:rPr lang="uk-UA" sz="4000" b="1" i="1" dirty="0">
                <a:latin typeface="Monotype Corsiva" pitchFamily="66" charset="0"/>
              </a:rPr>
              <a:t>,</a:t>
            </a:r>
          </a:p>
          <a:p>
            <a:pPr algn="ctr">
              <a:lnSpc>
                <a:spcPct val="100000"/>
              </a:lnSpc>
            </a:pPr>
            <a:r>
              <a:rPr lang="uk-UA" sz="4000" b="1" i="1" dirty="0">
                <a:latin typeface="Monotype Corsiva" pitchFamily="66" charset="0"/>
              </a:rPr>
              <a:t>Тили де о, </a:t>
            </a:r>
            <a:r>
              <a:rPr lang="uk-UA" sz="4000" b="1" i="1" dirty="0" err="1">
                <a:latin typeface="Monotype Corsiva" pitchFamily="66" charset="0"/>
              </a:rPr>
              <a:t>юреги</a:t>
            </a:r>
            <a:r>
              <a:rPr lang="uk-UA" sz="4000" b="1" i="1" dirty="0">
                <a:latin typeface="Monotype Corsiva" pitchFamily="66" charset="0"/>
              </a:rPr>
              <a:t> де </a:t>
            </a:r>
            <a:r>
              <a:rPr lang="uk-UA" sz="4000" b="1" i="1" dirty="0" err="1">
                <a:latin typeface="Monotype Corsiva" pitchFamily="66" charset="0"/>
              </a:rPr>
              <a:t>халкъымны</a:t>
            </a:r>
            <a:r>
              <a:rPr lang="uk-UA" sz="4000" b="1" i="1" dirty="0">
                <a:latin typeface="Monotype Corsiva" pitchFamily="66" charset="0"/>
              </a:rPr>
              <a:t>!</a:t>
            </a:r>
          </a:p>
          <a:p>
            <a:pPr algn="r">
              <a:lnSpc>
                <a:spcPct val="100000"/>
              </a:lnSpc>
            </a:pPr>
            <a:r>
              <a:rPr lang="uk-UA" sz="4000" b="1" i="1" dirty="0" err="1">
                <a:solidFill>
                  <a:srgbClr val="C00000"/>
                </a:solidFill>
                <a:latin typeface="Monotype Corsiva" pitchFamily="66" charset="0"/>
              </a:rPr>
              <a:t>Гьажиев</a:t>
            </a:r>
            <a:r>
              <a:rPr lang="uk-UA" sz="4000" b="1" i="1" dirty="0">
                <a:solidFill>
                  <a:srgbClr val="C00000"/>
                </a:solidFill>
                <a:latin typeface="Monotype Corsiva" pitchFamily="66" charset="0"/>
              </a:rPr>
              <a:t> </a:t>
            </a:r>
            <a:r>
              <a:rPr lang="uk-UA" sz="4000" b="1" i="1" dirty="0" err="1">
                <a:solidFill>
                  <a:srgbClr val="C00000"/>
                </a:solidFill>
                <a:latin typeface="Monotype Corsiva" pitchFamily="66" charset="0"/>
              </a:rPr>
              <a:t>Анвар</a:t>
            </a:r>
            <a:endParaRPr lang="ru-RU" sz="4400" b="1" i="1" dirty="0">
              <a:solidFill>
                <a:srgbClr val="C00000"/>
              </a:solidFill>
              <a:latin typeface="Monotype Corsiva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154247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14350" y="354735"/>
            <a:ext cx="7886700" cy="1325563"/>
          </a:xfrm>
        </p:spPr>
        <p:txBody>
          <a:bodyPr/>
          <a:lstStyle/>
          <a:p>
            <a:pPr algn="ctr"/>
            <a:r>
              <a:rPr lang="ru-RU" b="1" i="0" dirty="0" smtClean="0">
                <a:latin typeface="Times New Roman" pitchFamily="18" charset="0"/>
                <a:cs typeface="Times New Roman" pitchFamily="18" charset="0"/>
              </a:rPr>
              <a:t>Тест </a:t>
            </a:r>
            <a:r>
              <a:rPr lang="ru-RU" b="1" i="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i="0" dirty="0" err="1" smtClean="0">
                <a:latin typeface="Times New Roman" pitchFamily="18" charset="0"/>
                <a:cs typeface="Times New Roman" pitchFamily="18" charset="0"/>
              </a:rPr>
              <a:t>тапшурувлар</a:t>
            </a:r>
            <a:endParaRPr lang="ru-RU" b="1" i="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428752" y="1617807"/>
            <a:ext cx="7886700" cy="4351338"/>
          </a:xfrm>
        </p:spPr>
        <p:txBody>
          <a:bodyPr>
            <a:normAutofit/>
          </a:bodyPr>
          <a:lstStyle/>
          <a:p>
            <a:pPr marL="571500" indent="-571500">
              <a:buFont typeface="+mj-lt"/>
              <a:buAutoNum type="arabicPeriod"/>
            </a:pPr>
            <a:r>
              <a:rPr lang="ru-RU" sz="3200" b="1" dirty="0" err="1" smtClean="0">
                <a:latin typeface="Times New Roman" pitchFamily="18" charset="0"/>
                <a:cs typeface="Times New Roman" pitchFamily="18" charset="0"/>
              </a:rPr>
              <a:t>Нече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err="1" smtClean="0">
                <a:latin typeface="Times New Roman" pitchFamily="18" charset="0"/>
                <a:cs typeface="Times New Roman" pitchFamily="18" charset="0"/>
              </a:rPr>
              <a:t>намус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err="1" smtClean="0">
                <a:latin typeface="Times New Roman" pitchFamily="18" charset="0"/>
                <a:cs typeface="Times New Roman" pitchFamily="18" charset="0"/>
              </a:rPr>
              <a:t>тюше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err="1" smtClean="0">
                <a:latin typeface="Times New Roman" pitchFamily="18" charset="0"/>
                <a:cs typeface="Times New Roman" pitchFamily="18" charset="0"/>
              </a:rPr>
              <a:t>Айгъазиге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?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2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а) </a:t>
            </a:r>
            <a:r>
              <a:rPr lang="ru-RU" sz="3200" b="1" dirty="0" err="1" smtClean="0">
                <a:latin typeface="Times New Roman" pitchFamily="18" charset="0"/>
                <a:cs typeface="Times New Roman" pitchFamily="18" charset="0"/>
              </a:rPr>
              <a:t>бир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2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б) </a:t>
            </a:r>
            <a:r>
              <a:rPr lang="ru-RU" sz="3200" b="1" dirty="0" err="1" smtClean="0">
                <a:latin typeface="Times New Roman" pitchFamily="18" charset="0"/>
                <a:cs typeface="Times New Roman" pitchFamily="18" charset="0"/>
              </a:rPr>
              <a:t>эки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2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в) </a:t>
            </a:r>
            <a:r>
              <a:rPr lang="ru-RU" sz="3200" b="1" dirty="0" err="1" smtClean="0">
                <a:latin typeface="Times New Roman" pitchFamily="18" charset="0"/>
                <a:cs typeface="Times New Roman" pitchFamily="18" charset="0"/>
              </a:rPr>
              <a:t>уьч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2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г) </a:t>
            </a:r>
            <a:r>
              <a:rPr lang="ru-RU" sz="3200" b="1" dirty="0" err="1" smtClean="0">
                <a:latin typeface="Times New Roman" pitchFamily="18" charset="0"/>
                <a:cs typeface="Times New Roman" pitchFamily="18" charset="0"/>
              </a:rPr>
              <a:t>дёрт</a:t>
            </a:r>
            <a:endParaRPr lang="ru-RU" sz="3200" b="1" dirty="0" smtClean="0">
              <a:latin typeface="Times New Roman" pitchFamily="18" charset="0"/>
              <a:cs typeface="Times New Roman" pitchFamily="18" charset="0"/>
            </a:endParaRPr>
          </a:p>
          <a:p>
            <a:pPr marL="571500" indent="-571500">
              <a:buFont typeface="+mj-lt"/>
              <a:buAutoNum type="arabicPeriod"/>
            </a:pP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621184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340426" y="945573"/>
            <a:ext cx="7803574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i="1" dirty="0" smtClean="0"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ru-RU" sz="3600" b="1" i="1" dirty="0" err="1" smtClean="0">
                <a:latin typeface="Times New Roman" pitchFamily="18" charset="0"/>
                <a:cs typeface="Times New Roman" pitchFamily="18" charset="0"/>
              </a:rPr>
              <a:t>Айгъази</a:t>
            </a:r>
            <a:r>
              <a:rPr lang="ru-RU" sz="36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i="1" dirty="0" err="1" smtClean="0">
                <a:latin typeface="Times New Roman" pitchFamily="18" charset="0"/>
                <a:cs typeface="Times New Roman" pitchFamily="18" charset="0"/>
              </a:rPr>
              <a:t>намусланы</a:t>
            </a:r>
            <a:r>
              <a:rPr lang="ru-RU" sz="36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i="1" dirty="0" err="1" smtClean="0">
                <a:latin typeface="Times New Roman" pitchFamily="18" charset="0"/>
                <a:cs typeface="Times New Roman" pitchFamily="18" charset="0"/>
              </a:rPr>
              <a:t>башлап</a:t>
            </a:r>
            <a:r>
              <a:rPr lang="ru-RU" sz="36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i="1" dirty="0" err="1" smtClean="0">
                <a:latin typeface="Times New Roman" pitchFamily="18" charset="0"/>
                <a:cs typeface="Times New Roman" pitchFamily="18" charset="0"/>
              </a:rPr>
              <a:t>къайсын</a:t>
            </a:r>
            <a:r>
              <a:rPr lang="ru-RU" sz="36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i="1" dirty="0" err="1" smtClean="0">
                <a:latin typeface="Times New Roman" pitchFamily="18" charset="0"/>
                <a:cs typeface="Times New Roman" pitchFamily="18" charset="0"/>
              </a:rPr>
              <a:t>кюте</a:t>
            </a:r>
            <a:r>
              <a:rPr lang="ru-RU" sz="3600" b="1" i="1" dirty="0" smtClean="0">
                <a:latin typeface="Times New Roman" pitchFamily="18" charset="0"/>
                <a:cs typeface="Times New Roman" pitchFamily="18" charset="0"/>
              </a:rPr>
              <a:t>?</a:t>
            </a:r>
          </a:p>
          <a:p>
            <a:r>
              <a:rPr lang="ru-RU" sz="3600" b="1" i="1" dirty="0" smtClean="0">
                <a:latin typeface="Times New Roman" pitchFamily="18" charset="0"/>
                <a:cs typeface="Times New Roman" pitchFamily="18" charset="0"/>
              </a:rPr>
              <a:t>а) </a:t>
            </a:r>
            <a:r>
              <a:rPr lang="ru-RU" sz="3600" b="1" i="1" dirty="0" err="1" smtClean="0">
                <a:latin typeface="Times New Roman" pitchFamily="18" charset="0"/>
                <a:cs typeface="Times New Roman" pitchFamily="18" charset="0"/>
              </a:rPr>
              <a:t>душманындан</a:t>
            </a:r>
            <a:r>
              <a:rPr lang="ru-RU" sz="36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i="1" dirty="0" err="1" smtClean="0">
                <a:latin typeface="Times New Roman" pitchFamily="18" charset="0"/>
                <a:cs typeface="Times New Roman" pitchFamily="18" charset="0"/>
              </a:rPr>
              <a:t>оьч</a:t>
            </a:r>
            <a:r>
              <a:rPr lang="ru-RU" sz="3600" b="1" i="1" dirty="0" smtClean="0">
                <a:latin typeface="Times New Roman" pitchFamily="18" charset="0"/>
                <a:cs typeface="Times New Roman" pitchFamily="18" charset="0"/>
              </a:rPr>
              <a:t> ала</a:t>
            </a:r>
            <a:r>
              <a:rPr lang="ru-RU" sz="3600" b="1" i="1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b="1" i="1" dirty="0">
                <a:latin typeface="Times New Roman" pitchFamily="18" charset="0"/>
                <a:cs typeface="Times New Roman" pitchFamily="18" charset="0"/>
              </a:rPr>
            </a:br>
            <a:r>
              <a:rPr lang="ru-RU" sz="3600" b="1" i="1" dirty="0">
                <a:latin typeface="Times New Roman" pitchFamily="18" charset="0"/>
                <a:cs typeface="Times New Roman" pitchFamily="18" charset="0"/>
              </a:rPr>
              <a:t>б</a:t>
            </a:r>
            <a:r>
              <a:rPr lang="ru-RU" sz="3600" b="1" i="1" dirty="0" smtClean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ru-RU" sz="3600" b="1" i="1" dirty="0" err="1" smtClean="0">
                <a:latin typeface="Times New Roman" pitchFamily="18" charset="0"/>
                <a:cs typeface="Times New Roman" pitchFamily="18" charset="0"/>
              </a:rPr>
              <a:t>сюеген</a:t>
            </a:r>
            <a:r>
              <a:rPr lang="ru-RU" sz="36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i="1" dirty="0" err="1" smtClean="0">
                <a:latin typeface="Times New Roman" pitchFamily="18" charset="0"/>
                <a:cs typeface="Times New Roman" pitchFamily="18" charset="0"/>
              </a:rPr>
              <a:t>къызын</a:t>
            </a:r>
            <a:r>
              <a:rPr lang="ru-RU" sz="36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i="1" dirty="0" err="1" smtClean="0">
                <a:latin typeface="Times New Roman" pitchFamily="18" charset="0"/>
                <a:cs typeface="Times New Roman" pitchFamily="18" charset="0"/>
              </a:rPr>
              <a:t>къутгъара</a:t>
            </a:r>
            <a:r>
              <a:rPr lang="ru-RU" sz="3600" b="1" i="1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b="1" i="1" dirty="0">
                <a:latin typeface="Times New Roman" pitchFamily="18" charset="0"/>
                <a:cs typeface="Times New Roman" pitchFamily="18" charset="0"/>
              </a:rPr>
            </a:br>
            <a:r>
              <a:rPr lang="ru-RU" sz="3600" b="1" i="1" dirty="0"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ru-RU" sz="3600" b="1" i="1" dirty="0" smtClean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ru-RU" sz="3600" b="1" i="1" dirty="0" err="1" smtClean="0">
                <a:latin typeface="Times New Roman" pitchFamily="18" charset="0"/>
                <a:cs typeface="Times New Roman" pitchFamily="18" charset="0"/>
              </a:rPr>
              <a:t>атасыны</a:t>
            </a:r>
            <a:r>
              <a:rPr lang="ru-RU" sz="36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i="1" dirty="0" err="1" smtClean="0">
                <a:latin typeface="Times New Roman" pitchFamily="18" charset="0"/>
                <a:cs typeface="Times New Roman" pitchFamily="18" charset="0"/>
              </a:rPr>
              <a:t>къонакъларыны</a:t>
            </a:r>
            <a:r>
              <a:rPr lang="ru-RU" sz="36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i="1" dirty="0" err="1" smtClean="0">
                <a:latin typeface="Times New Roman" pitchFamily="18" charset="0"/>
                <a:cs typeface="Times New Roman" pitchFamily="18" charset="0"/>
              </a:rPr>
              <a:t>къуллугъун</a:t>
            </a:r>
            <a:r>
              <a:rPr lang="ru-RU" sz="36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i="1" dirty="0" err="1" smtClean="0">
                <a:latin typeface="Times New Roman" pitchFamily="18" charset="0"/>
                <a:cs typeface="Times New Roman" pitchFamily="18" charset="0"/>
              </a:rPr>
              <a:t>кюте</a:t>
            </a:r>
            <a:r>
              <a:rPr lang="ru-RU" sz="3600" b="1" i="1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b="1" i="1" dirty="0">
                <a:latin typeface="Times New Roman" pitchFamily="18" charset="0"/>
                <a:cs typeface="Times New Roman" pitchFamily="18" charset="0"/>
              </a:rPr>
            </a:br>
            <a:endParaRPr lang="ru-RU" sz="3600" b="1" i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381302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662547" y="706582"/>
            <a:ext cx="8406244" cy="391737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 3. </a:t>
            </a:r>
            <a:r>
              <a:rPr lang="ru-RU" sz="4000" b="1" dirty="0" err="1" smtClean="0">
                <a:latin typeface="Times New Roman" pitchFamily="18" charset="0"/>
                <a:cs typeface="Times New Roman" pitchFamily="18" charset="0"/>
              </a:rPr>
              <a:t>Айгъазини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err="1" smtClean="0">
                <a:latin typeface="Times New Roman" pitchFamily="18" charset="0"/>
                <a:cs typeface="Times New Roman" pitchFamily="18" charset="0"/>
              </a:rPr>
              <a:t>душманы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err="1" smtClean="0">
                <a:latin typeface="Times New Roman" pitchFamily="18" charset="0"/>
                <a:cs typeface="Times New Roman" pitchFamily="18" charset="0"/>
              </a:rPr>
              <a:t>къайсы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err="1" smtClean="0">
                <a:latin typeface="Times New Roman" pitchFamily="18" charset="0"/>
                <a:cs typeface="Times New Roman" pitchFamily="18" charset="0"/>
              </a:rPr>
              <a:t>юртдан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err="1" smtClean="0">
                <a:latin typeface="Times New Roman" pitchFamily="18" charset="0"/>
                <a:cs typeface="Times New Roman" pitchFamily="18" charset="0"/>
              </a:rPr>
              <a:t>оьте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err="1" smtClean="0">
                <a:latin typeface="Times New Roman" pitchFamily="18" charset="0"/>
                <a:cs typeface="Times New Roman" pitchFamily="18" charset="0"/>
              </a:rPr>
              <a:t>болгъан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?</a:t>
            </a:r>
            <a:r>
              <a:rPr lang="ru-RU" sz="4000" b="1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000" b="1" dirty="0">
                <a:latin typeface="Times New Roman" pitchFamily="18" charset="0"/>
                <a:cs typeface="Times New Roman" pitchFamily="18" charset="0"/>
              </a:rPr>
            </a:br>
            <a:endParaRPr lang="ru-RU" sz="4000" b="1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sz="4000" b="1" dirty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ru-RU" sz="4000" b="1" dirty="0" err="1" smtClean="0">
                <a:latin typeface="Times New Roman" pitchFamily="18" charset="0"/>
                <a:cs typeface="Times New Roman" pitchFamily="18" charset="0"/>
              </a:rPr>
              <a:t>Ботаюртдан</a:t>
            </a:r>
            <a:r>
              <a:rPr lang="ru-RU" sz="4000" b="1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0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4000" b="1" dirty="0">
                <a:latin typeface="Times New Roman" pitchFamily="18" charset="0"/>
                <a:cs typeface="Times New Roman" pitchFamily="18" charset="0"/>
              </a:rPr>
              <a:t>б) </a:t>
            </a:r>
            <a:r>
              <a:rPr lang="ru-RU" sz="4000" b="1" dirty="0" err="1" smtClean="0">
                <a:latin typeface="Times New Roman" pitchFamily="18" charset="0"/>
                <a:cs typeface="Times New Roman" pitchFamily="18" charset="0"/>
              </a:rPr>
              <a:t>Бавтогъайдан</a:t>
            </a:r>
            <a:r>
              <a:rPr lang="ru-RU" sz="4000" b="1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0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в) </a:t>
            </a:r>
            <a:r>
              <a:rPr lang="ru-RU" sz="4000" b="1" dirty="0" err="1" smtClean="0">
                <a:latin typeface="Times New Roman" pitchFamily="18" charset="0"/>
                <a:cs typeface="Times New Roman" pitchFamily="18" charset="0"/>
              </a:rPr>
              <a:t>Эндирейден</a:t>
            </a:r>
            <a:r>
              <a:rPr lang="ru-RU" sz="4000" b="1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0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4000" b="1" dirty="0">
                <a:latin typeface="Times New Roman" pitchFamily="18" charset="0"/>
                <a:cs typeface="Times New Roman" pitchFamily="18" charset="0"/>
              </a:rPr>
              <a:t>г) </a:t>
            </a:r>
            <a:r>
              <a:rPr lang="ru-RU" sz="4000" b="1" dirty="0" err="1" smtClean="0">
                <a:latin typeface="Times New Roman" pitchFamily="18" charset="0"/>
                <a:cs typeface="Times New Roman" pitchFamily="18" charset="0"/>
              </a:rPr>
              <a:t>Эрпелиден</a:t>
            </a:r>
            <a:endParaRPr lang="ru-RU" sz="40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286442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14:shred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257300" y="630670"/>
            <a:ext cx="7886700" cy="4351338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4. </a:t>
            </a:r>
            <a:r>
              <a:rPr lang="ru-RU" sz="3600" b="1" dirty="0" err="1" smtClean="0">
                <a:latin typeface="Times New Roman" pitchFamily="18" charset="0"/>
                <a:cs typeface="Times New Roman" pitchFamily="18" charset="0"/>
              </a:rPr>
              <a:t>Айгъазини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err="1" smtClean="0">
                <a:latin typeface="Times New Roman" pitchFamily="18" charset="0"/>
                <a:cs typeface="Times New Roman" pitchFamily="18" charset="0"/>
              </a:rPr>
              <a:t>душманы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err="1" smtClean="0">
                <a:latin typeface="Times New Roman" pitchFamily="18" charset="0"/>
                <a:cs typeface="Times New Roman" pitchFamily="18" charset="0"/>
              </a:rPr>
              <a:t>Бавтогъайгъа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err="1" smtClean="0">
                <a:latin typeface="Times New Roman" pitchFamily="18" charset="0"/>
                <a:cs typeface="Times New Roman" pitchFamily="18" charset="0"/>
              </a:rPr>
              <a:t>етгенде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err="1" smtClean="0">
                <a:latin typeface="Times New Roman" pitchFamily="18" charset="0"/>
                <a:cs typeface="Times New Roman" pitchFamily="18" charset="0"/>
              </a:rPr>
              <a:t>кимге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err="1" smtClean="0">
                <a:latin typeface="Times New Roman" pitchFamily="18" charset="0"/>
                <a:cs typeface="Times New Roman" pitchFamily="18" charset="0"/>
              </a:rPr>
              <a:t>ва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err="1" smtClean="0">
                <a:latin typeface="Times New Roman" pitchFamily="18" charset="0"/>
                <a:cs typeface="Times New Roman" pitchFamily="18" charset="0"/>
              </a:rPr>
              <a:t>негер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err="1" smtClean="0">
                <a:latin typeface="Times New Roman" pitchFamily="18" charset="0"/>
                <a:cs typeface="Times New Roman" pitchFamily="18" charset="0"/>
              </a:rPr>
              <a:t>сёйлеген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?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b="1" dirty="0" smtClean="0">
                <a:latin typeface="Times New Roman" pitchFamily="18" charset="0"/>
                <a:cs typeface="Times New Roman" pitchFamily="18" charset="0"/>
              </a:rPr>
            </a:br>
            <a:endParaRPr lang="ru-RU" sz="3600" b="1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ru-RU" sz="3600" b="1" dirty="0" err="1" smtClean="0">
                <a:latin typeface="Times New Roman" pitchFamily="18" charset="0"/>
                <a:cs typeface="Times New Roman" pitchFamily="18" charset="0"/>
              </a:rPr>
              <a:t>къурдашына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б) </a:t>
            </a:r>
            <a:r>
              <a:rPr lang="ru-RU" sz="3600" b="1" dirty="0" err="1" smtClean="0">
                <a:latin typeface="Times New Roman" pitchFamily="18" charset="0"/>
                <a:cs typeface="Times New Roman" pitchFamily="18" charset="0"/>
              </a:rPr>
              <a:t>къуллукъчуларына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в) </a:t>
            </a:r>
            <a:r>
              <a:rPr lang="ru-RU" sz="3600" b="1" dirty="0" err="1" smtClean="0">
                <a:latin typeface="Times New Roman" pitchFamily="18" charset="0"/>
                <a:cs typeface="Times New Roman" pitchFamily="18" charset="0"/>
              </a:rPr>
              <a:t>аргъумагъына</a:t>
            </a:r>
            <a:endParaRPr lang="ru-RU" sz="3600" b="1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г) </a:t>
            </a:r>
            <a:r>
              <a:rPr lang="ru-RU" sz="3600" b="1" dirty="0" err="1" smtClean="0">
                <a:latin typeface="Times New Roman" pitchFamily="18" charset="0"/>
                <a:cs typeface="Times New Roman" pitchFamily="18" charset="0"/>
              </a:rPr>
              <a:t>нёкерлерине</a:t>
            </a:r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052688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257300" y="484603"/>
            <a:ext cx="7886700" cy="4351338"/>
          </a:xfrm>
        </p:spPr>
        <p:txBody>
          <a:bodyPr>
            <a:normAutofit/>
          </a:bodyPr>
          <a:lstStyle/>
          <a:p>
            <a:pPr marL="0" indent="0">
              <a:lnSpc>
                <a:spcPct val="100000"/>
              </a:lnSpc>
              <a:buNone/>
            </a:pP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5. </a:t>
            </a:r>
            <a:r>
              <a:rPr lang="ru-RU" sz="3600" b="1" dirty="0" err="1" smtClean="0">
                <a:latin typeface="Times New Roman" pitchFamily="18" charset="0"/>
                <a:cs typeface="Times New Roman" pitchFamily="18" charset="0"/>
              </a:rPr>
              <a:t>Яман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err="1" smtClean="0">
                <a:latin typeface="Times New Roman" pitchFamily="18" charset="0"/>
                <a:cs typeface="Times New Roman" pitchFamily="18" charset="0"/>
              </a:rPr>
              <a:t>хабарланы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err="1" smtClean="0">
                <a:latin typeface="Times New Roman" pitchFamily="18" charset="0"/>
                <a:cs typeface="Times New Roman" pitchFamily="18" charset="0"/>
              </a:rPr>
              <a:t>Айгъазиге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 ким </a:t>
            </a:r>
            <a:r>
              <a:rPr lang="ru-RU" sz="3600" b="1" dirty="0" err="1" smtClean="0">
                <a:latin typeface="Times New Roman" pitchFamily="18" charset="0"/>
                <a:cs typeface="Times New Roman" pitchFamily="18" charset="0"/>
              </a:rPr>
              <a:t>етишдире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?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ru-RU" sz="3600" b="1" dirty="0" err="1" smtClean="0">
                <a:latin typeface="Times New Roman" pitchFamily="18" charset="0"/>
                <a:cs typeface="Times New Roman" pitchFamily="18" charset="0"/>
              </a:rPr>
              <a:t>атасыны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err="1" smtClean="0">
                <a:latin typeface="Times New Roman" pitchFamily="18" charset="0"/>
                <a:cs typeface="Times New Roman" pitchFamily="18" charset="0"/>
              </a:rPr>
              <a:t>ювукълары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б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ru-RU" sz="3600" b="1" dirty="0" err="1" smtClean="0">
                <a:latin typeface="Times New Roman" pitchFamily="18" charset="0"/>
                <a:cs typeface="Times New Roman" pitchFamily="18" charset="0"/>
              </a:rPr>
              <a:t>хоншусу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в)</a:t>
            </a:r>
            <a:r>
              <a:rPr lang="ru-RU" sz="3600" b="1" dirty="0" err="1" smtClean="0">
                <a:latin typeface="Times New Roman" pitchFamily="18" charset="0"/>
                <a:cs typeface="Times New Roman" pitchFamily="18" charset="0"/>
              </a:rPr>
              <a:t>Айгъазини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err="1" smtClean="0">
                <a:latin typeface="Times New Roman" pitchFamily="18" charset="0"/>
                <a:cs typeface="Times New Roman" pitchFamily="18" charset="0"/>
              </a:rPr>
              <a:t>ювугъу</a:t>
            </a:r>
            <a:endParaRPr lang="ru-RU" sz="3600" b="1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lnSpc>
                <a:spcPct val="100000"/>
              </a:lnSpc>
              <a:buNone/>
            </a:pP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г) </a:t>
            </a:r>
            <a:r>
              <a:rPr lang="ru-RU" sz="3600" b="1" dirty="0" err="1" smtClean="0">
                <a:latin typeface="Times New Roman" pitchFamily="18" charset="0"/>
                <a:cs typeface="Times New Roman" pitchFamily="18" charset="0"/>
              </a:rPr>
              <a:t>анасы</a:t>
            </a:r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70896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91" y="322118"/>
            <a:ext cx="8556913" cy="4706786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6.Тюпде </a:t>
            </a:r>
            <a:r>
              <a:rPr lang="ru-RU" sz="3600" b="1" dirty="0" err="1" smtClean="0">
                <a:latin typeface="Times New Roman" pitchFamily="18" charset="0"/>
                <a:cs typeface="Times New Roman" pitchFamily="18" charset="0"/>
              </a:rPr>
              <a:t>берилген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err="1" smtClean="0">
                <a:latin typeface="Times New Roman" pitchFamily="18" charset="0"/>
                <a:cs typeface="Times New Roman" pitchFamily="18" charset="0"/>
              </a:rPr>
              <a:t>сёзлени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 ким </a:t>
            </a:r>
            <a:r>
              <a:rPr lang="ru-RU" sz="3600" b="1" dirty="0" err="1" smtClean="0">
                <a:latin typeface="Times New Roman" pitchFamily="18" charset="0"/>
                <a:cs typeface="Times New Roman" pitchFamily="18" charset="0"/>
              </a:rPr>
              <a:t>айтгъан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?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3600" dirty="0" err="1" smtClean="0">
                <a:latin typeface="Times New Roman" pitchFamily="18" charset="0"/>
                <a:cs typeface="Times New Roman" pitchFamily="18" charset="0"/>
              </a:rPr>
              <a:t>Баракалла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dirty="0" err="1" smtClean="0">
                <a:latin typeface="Times New Roman" pitchFamily="18" charset="0"/>
                <a:cs typeface="Times New Roman" pitchFamily="18" charset="0"/>
              </a:rPr>
              <a:t>болсун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сени </a:t>
            </a:r>
            <a:r>
              <a:rPr lang="ru-RU" sz="3600" dirty="0" err="1" smtClean="0">
                <a:latin typeface="Times New Roman" pitchFamily="18" charset="0"/>
                <a:cs typeface="Times New Roman" pitchFamily="18" charset="0"/>
              </a:rPr>
              <a:t>оьзюне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pPr marL="0" indent="0" algn="ctr">
              <a:buNone/>
            </a:pPr>
            <a:r>
              <a:rPr lang="ru-RU" sz="3600" dirty="0" err="1" smtClean="0">
                <a:latin typeface="Times New Roman" pitchFamily="18" charset="0"/>
                <a:cs typeface="Times New Roman" pitchFamily="18" charset="0"/>
              </a:rPr>
              <a:t>Гёзюнге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dirty="0" err="1" smtClean="0">
                <a:latin typeface="Times New Roman" pitchFamily="18" charset="0"/>
                <a:cs typeface="Times New Roman" pitchFamily="18" charset="0"/>
              </a:rPr>
              <a:t>басып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dirty="0" err="1" smtClean="0">
                <a:latin typeface="Times New Roman" pitchFamily="18" charset="0"/>
                <a:cs typeface="Times New Roman" pitchFamily="18" charset="0"/>
              </a:rPr>
              <a:t>гийген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dirty="0" err="1" smtClean="0">
                <a:latin typeface="Times New Roman" pitchFamily="18" charset="0"/>
                <a:cs typeface="Times New Roman" pitchFamily="18" charset="0"/>
              </a:rPr>
              <a:t>бёркюнге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pPr marL="0" indent="0" algn="ctr">
              <a:buNone/>
            </a:pPr>
            <a:r>
              <a:rPr lang="ru-RU" sz="3600" dirty="0" err="1" smtClean="0">
                <a:latin typeface="Times New Roman" pitchFamily="18" charset="0"/>
                <a:cs typeface="Times New Roman" pitchFamily="18" charset="0"/>
              </a:rPr>
              <a:t>Оьзюнг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dirty="0" err="1" smtClean="0">
                <a:latin typeface="Times New Roman" pitchFamily="18" charset="0"/>
                <a:cs typeface="Times New Roman" pitchFamily="18" charset="0"/>
              </a:rPr>
              <a:t>булан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dirty="0" err="1" smtClean="0">
                <a:latin typeface="Times New Roman" pitchFamily="18" charset="0"/>
                <a:cs typeface="Times New Roman" pitchFamily="18" charset="0"/>
              </a:rPr>
              <a:t>тогъа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dirty="0" err="1" smtClean="0">
                <a:latin typeface="Times New Roman" pitchFamily="18" charset="0"/>
                <a:cs typeface="Times New Roman" pitchFamily="18" charset="0"/>
              </a:rPr>
              <a:t>тартгъан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dirty="0" err="1" smtClean="0">
                <a:latin typeface="Times New Roman" pitchFamily="18" charset="0"/>
                <a:cs typeface="Times New Roman" pitchFamily="18" charset="0"/>
              </a:rPr>
              <a:t>эрлени</a:t>
            </a:r>
            <a:endParaRPr lang="ru-RU" sz="36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r>
              <a:rPr lang="ru-RU" sz="3600" dirty="0" err="1" smtClean="0">
                <a:latin typeface="Times New Roman" pitchFamily="18" charset="0"/>
                <a:cs typeface="Times New Roman" pitchFamily="18" charset="0"/>
              </a:rPr>
              <a:t>Юрюмеге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dirty="0" err="1" smtClean="0">
                <a:latin typeface="Times New Roman" pitchFamily="18" charset="0"/>
                <a:cs typeface="Times New Roman" pitchFamily="18" charset="0"/>
              </a:rPr>
              <a:t>къоймажакъсан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dirty="0" err="1" smtClean="0">
                <a:latin typeface="Times New Roman" pitchFamily="18" charset="0"/>
                <a:cs typeface="Times New Roman" pitchFamily="18" charset="0"/>
              </a:rPr>
              <a:t>эркине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»</a:t>
            </a:r>
            <a:endParaRPr lang="ru-RU" sz="36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ru-RU" sz="3600" b="1" dirty="0" err="1" smtClean="0">
                <a:latin typeface="Times New Roman" pitchFamily="18" charset="0"/>
                <a:cs typeface="Times New Roman" pitchFamily="18" charset="0"/>
              </a:rPr>
              <a:t>аривю</a:t>
            </a:r>
            <a:endParaRPr lang="ru-RU" sz="3600" b="1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б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ru-RU" sz="3600" b="1" dirty="0" err="1" smtClean="0">
                <a:latin typeface="Times New Roman" pitchFamily="18" charset="0"/>
                <a:cs typeface="Times New Roman" pitchFamily="18" charset="0"/>
              </a:rPr>
              <a:t>анасы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в) </a:t>
            </a:r>
            <a:r>
              <a:rPr lang="ru-RU" sz="3600" b="1" dirty="0" err="1" smtClean="0">
                <a:latin typeface="Times New Roman" pitchFamily="18" charset="0"/>
                <a:cs typeface="Times New Roman" pitchFamily="18" charset="0"/>
              </a:rPr>
              <a:t>ювугъу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b="1" dirty="0" smtClean="0">
                <a:latin typeface="Times New Roman" pitchFamily="18" charset="0"/>
                <a:cs typeface="Times New Roman" pitchFamily="18" charset="0"/>
              </a:rPr>
            </a:br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940362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400">
        <p14:honeycomb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257300" y="529730"/>
            <a:ext cx="7886700" cy="4351338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7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4000" b="1" dirty="0" err="1" smtClean="0">
                <a:latin typeface="Times New Roman" pitchFamily="18" charset="0"/>
                <a:cs typeface="Times New Roman" pitchFamily="18" charset="0"/>
              </a:rPr>
              <a:t>Айгъазини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err="1" smtClean="0">
                <a:latin typeface="Times New Roman" pitchFamily="18" charset="0"/>
                <a:cs typeface="Times New Roman" pitchFamily="18" charset="0"/>
              </a:rPr>
              <a:t>гьакъындагъы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err="1" smtClean="0">
                <a:latin typeface="Times New Roman" pitchFamily="18" charset="0"/>
                <a:cs typeface="Times New Roman" pitchFamily="18" charset="0"/>
              </a:rPr>
              <a:t>асар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err="1" smtClean="0">
                <a:latin typeface="Times New Roman" pitchFamily="18" charset="0"/>
                <a:cs typeface="Times New Roman" pitchFamily="18" charset="0"/>
              </a:rPr>
              <a:t>авуз</a:t>
            </a:r>
            <a:r>
              <a:rPr lang="ru-RU" sz="4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err="1" smtClean="0">
                <a:latin typeface="Times New Roman" pitchFamily="18" charset="0"/>
                <a:cs typeface="Times New Roman" pitchFamily="18" charset="0"/>
              </a:rPr>
              <a:t>яратывчулукъну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err="1" smtClean="0">
                <a:latin typeface="Times New Roman" pitchFamily="18" charset="0"/>
                <a:cs typeface="Times New Roman" pitchFamily="18" charset="0"/>
              </a:rPr>
              <a:t>къайсы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err="1" smtClean="0">
                <a:latin typeface="Times New Roman" pitchFamily="18" charset="0"/>
                <a:cs typeface="Times New Roman" pitchFamily="18" charset="0"/>
              </a:rPr>
              <a:t>жанрындандыр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?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0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а) хабар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0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б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ru-RU" sz="4000" b="1" dirty="0" err="1" smtClean="0">
                <a:latin typeface="Times New Roman" pitchFamily="18" charset="0"/>
                <a:cs typeface="Times New Roman" pitchFamily="18" charset="0"/>
              </a:rPr>
              <a:t>йыр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0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в) миф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0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г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ru-RU" sz="4000" b="1" dirty="0" err="1" smtClean="0">
                <a:latin typeface="Times New Roman" pitchFamily="18" charset="0"/>
                <a:cs typeface="Times New Roman" pitchFamily="18" charset="0"/>
              </a:rPr>
              <a:t>яшав-туруш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err="1" smtClean="0">
                <a:latin typeface="Times New Roman" pitchFamily="18" charset="0"/>
                <a:cs typeface="Times New Roman" pitchFamily="18" charset="0"/>
              </a:rPr>
              <a:t>ёмакъ</a:t>
            </a:r>
            <a:endParaRPr lang="ru-RU" sz="4000" b="1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181635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444</TotalTime>
  <Words>199</Words>
  <Application>Microsoft Office PowerPoint</Application>
  <PresentationFormat>Экран (4:3)</PresentationFormat>
  <Paragraphs>52</Paragraphs>
  <Slides>19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0" baseType="lpstr">
      <vt:lpstr>Тема Office</vt:lpstr>
      <vt:lpstr>Тема: Йырчы Къазакъ </vt:lpstr>
      <vt:lpstr>Презентация PowerPoint</vt:lpstr>
      <vt:lpstr>Тест  тапшурувлар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Сёзлюк иш таллыкъ къарагъай тилкъав оьзден сабанчы оьрюм заманы ёймакъ халбат гьилла къараваш къачырмакъ бугъавлап тёбен якълы кимбилди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Название презентации</dc:title>
  <dc:creator>Инна</dc:creator>
  <cp:lastModifiedBy>ADMIN</cp:lastModifiedBy>
  <cp:revision>30</cp:revision>
  <dcterms:created xsi:type="dcterms:W3CDTF">2014-10-24T11:55:36Z</dcterms:created>
  <dcterms:modified xsi:type="dcterms:W3CDTF">2016-09-25T12:58:30Z</dcterms:modified>
</cp:coreProperties>
</file>