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88A40754-B561-478C-84AD-58A40BB4A7E9}">
          <p14:sldIdLst>
            <p14:sldId id="256"/>
            <p14:sldId id="257"/>
            <p14:sldId id="260"/>
            <p14:sldId id="258"/>
            <p14:sldId id="259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06CDED9-7AD0-4626-A331-64E442658FBB}" type="datetimeFigureOut">
              <a:rPr lang="ru-RU" smtClean="0"/>
              <a:pPr/>
              <a:t>21.03.2015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A0DC06A-83B1-4E6C-8134-B978B9250E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780108"/>
          </a:xfrm>
        </p:spPr>
        <p:txBody>
          <a:bodyPr>
            <a:normAutofit/>
          </a:bodyPr>
          <a:lstStyle/>
          <a:p>
            <a:r>
              <a:rPr lang="ru-RU" sz="9600" dirty="0" smtClean="0"/>
              <a:t>Тема: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400800" cy="1473200"/>
          </a:xfrm>
        </p:spPr>
        <p:txBody>
          <a:bodyPr>
            <a:noAutofit/>
          </a:bodyPr>
          <a:lstStyle/>
          <a:p>
            <a:r>
              <a:rPr lang="ru-RU" sz="5400" dirty="0" err="1" smtClean="0">
                <a:solidFill>
                  <a:srgbClr val="FF0000"/>
                </a:solidFill>
              </a:rPr>
              <a:t>Микайыл</a:t>
            </a:r>
            <a:r>
              <a:rPr lang="ru-RU" sz="5400" dirty="0" smtClean="0">
                <a:solidFill>
                  <a:srgbClr val="FF0000"/>
                </a:solidFill>
              </a:rPr>
              <a:t> </a:t>
            </a:r>
            <a:r>
              <a:rPr lang="ru-RU" sz="5400" dirty="0" err="1" smtClean="0">
                <a:solidFill>
                  <a:srgbClr val="FF0000"/>
                </a:solidFill>
              </a:rPr>
              <a:t>Абуков</a:t>
            </a:r>
            <a:endParaRPr lang="ru-RU" sz="5400" dirty="0" smtClean="0">
              <a:solidFill>
                <a:srgbClr val="FF0000"/>
              </a:solidFill>
            </a:endParaRPr>
          </a:p>
          <a:p>
            <a:r>
              <a:rPr lang="ru-RU" sz="5400" dirty="0" smtClean="0">
                <a:solidFill>
                  <a:srgbClr val="FF0000"/>
                </a:solidFill>
              </a:rPr>
              <a:t> «</a:t>
            </a:r>
            <a:r>
              <a:rPr lang="ru-RU" sz="5400" dirty="0" err="1" smtClean="0">
                <a:solidFill>
                  <a:srgbClr val="FF0000"/>
                </a:solidFill>
              </a:rPr>
              <a:t>Арт</a:t>
            </a:r>
            <a:r>
              <a:rPr lang="ru-RU" sz="5400" dirty="0" smtClean="0">
                <a:solidFill>
                  <a:srgbClr val="FF0000"/>
                </a:solidFill>
              </a:rPr>
              <a:t> </a:t>
            </a:r>
            <a:r>
              <a:rPr lang="ru-RU" sz="5400" dirty="0" err="1" smtClean="0">
                <a:solidFill>
                  <a:srgbClr val="FF0000"/>
                </a:solidFill>
              </a:rPr>
              <a:t>д</a:t>
            </a:r>
            <a:r>
              <a:rPr lang="ru-RU" sz="5400" dirty="0" err="1" smtClean="0">
                <a:solidFill>
                  <a:srgbClr val="FF0000"/>
                </a:solidFill>
              </a:rPr>
              <a:t>ё</a:t>
            </a:r>
            <a:r>
              <a:rPr lang="ru-RU" sz="5400" dirty="0" err="1" smtClean="0">
                <a:solidFill>
                  <a:srgbClr val="FF0000"/>
                </a:solidFill>
              </a:rPr>
              <a:t>герчиклер</a:t>
            </a:r>
            <a:r>
              <a:rPr lang="ru-RU" sz="5400" dirty="0" smtClean="0">
                <a:solidFill>
                  <a:srgbClr val="FF0000"/>
                </a:solidFill>
              </a:rPr>
              <a:t>»</a:t>
            </a:r>
            <a:endParaRPr lang="ru-RU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02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</a:t>
            </a:r>
            <a:r>
              <a:rPr lang="ru-RU" dirty="0" err="1" smtClean="0"/>
              <a:t>Малгъа</a:t>
            </a:r>
            <a:r>
              <a:rPr lang="ru-RU" dirty="0" smtClean="0"/>
              <a:t> </a:t>
            </a:r>
            <a:r>
              <a:rPr lang="ru-RU" dirty="0" err="1" smtClean="0"/>
              <a:t>тийдире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endParaRPr lang="ru-RU" dirty="0" smtClean="0"/>
          </a:p>
          <a:p>
            <a:r>
              <a:rPr lang="ru-RU" dirty="0" smtClean="0"/>
              <a:t>Б)</a:t>
            </a:r>
            <a:r>
              <a:rPr lang="ru-RU" dirty="0" err="1" smtClean="0"/>
              <a:t>Итлеге</a:t>
            </a:r>
            <a:r>
              <a:rPr lang="ru-RU" dirty="0" smtClean="0"/>
              <a:t> </a:t>
            </a:r>
            <a:r>
              <a:rPr lang="ru-RU" dirty="0" err="1" smtClean="0"/>
              <a:t>тийдире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endParaRPr lang="ru-RU" dirty="0" smtClean="0"/>
          </a:p>
          <a:p>
            <a:r>
              <a:rPr lang="ru-RU" dirty="0" smtClean="0"/>
              <a:t>В)</a:t>
            </a:r>
            <a:r>
              <a:rPr lang="ru-RU" dirty="0" err="1" smtClean="0"/>
              <a:t>Башгъа</a:t>
            </a:r>
            <a:r>
              <a:rPr lang="ru-RU" dirty="0" smtClean="0"/>
              <a:t> </a:t>
            </a:r>
            <a:r>
              <a:rPr lang="ru-RU" dirty="0" err="1" smtClean="0"/>
              <a:t>адамлагъа</a:t>
            </a:r>
            <a:r>
              <a:rPr lang="ru-RU" dirty="0" smtClean="0"/>
              <a:t> </a:t>
            </a:r>
            <a:r>
              <a:rPr lang="ru-RU" dirty="0" err="1" smtClean="0"/>
              <a:t>тийдире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</a:p>
          <a:p>
            <a:r>
              <a:rPr lang="ru-RU" dirty="0" smtClean="0"/>
              <a:t>Г)</a:t>
            </a:r>
            <a:r>
              <a:rPr lang="ru-RU" dirty="0" err="1" smtClean="0"/>
              <a:t>Берю</a:t>
            </a:r>
            <a:r>
              <a:rPr lang="ru-RU" dirty="0" smtClean="0"/>
              <a:t> </a:t>
            </a:r>
            <a:r>
              <a:rPr lang="ru-RU" dirty="0" err="1" smtClean="0"/>
              <a:t>итлени</a:t>
            </a:r>
            <a:r>
              <a:rPr lang="ru-RU" dirty="0" smtClean="0"/>
              <a:t> </a:t>
            </a:r>
            <a:r>
              <a:rPr lang="ru-RU" dirty="0" err="1" smtClean="0"/>
              <a:t>чачып</a:t>
            </a:r>
            <a:r>
              <a:rPr lang="ru-RU" dirty="0" smtClean="0"/>
              <a:t> </a:t>
            </a:r>
            <a:r>
              <a:rPr lang="ru-RU" dirty="0" err="1" smtClean="0"/>
              <a:t>гетме</a:t>
            </a:r>
            <a:r>
              <a:rPr lang="ru-RU" dirty="0" smtClean="0"/>
              <a:t> </a:t>
            </a:r>
            <a:r>
              <a:rPr lang="ru-RU" dirty="0" err="1" smtClean="0"/>
              <a:t>гюч</a:t>
            </a:r>
            <a:r>
              <a:rPr lang="ru-RU" dirty="0" smtClean="0"/>
              <a:t> </a:t>
            </a:r>
            <a:r>
              <a:rPr lang="ru-RU" dirty="0" err="1" smtClean="0"/>
              <a:t>таба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Магьаммат</a:t>
            </a:r>
            <a:r>
              <a:rPr lang="ru-RU" dirty="0" smtClean="0"/>
              <a:t> </a:t>
            </a:r>
            <a:r>
              <a:rPr lang="ru-RU" dirty="0" err="1" smtClean="0"/>
              <a:t>агъав</a:t>
            </a:r>
            <a:r>
              <a:rPr lang="ru-RU" dirty="0" smtClean="0"/>
              <a:t> </a:t>
            </a:r>
            <a:r>
              <a:rPr lang="ru-RU" dirty="0" err="1" smtClean="0"/>
              <a:t>Гьамитни</a:t>
            </a:r>
            <a:r>
              <a:rPr lang="ru-RU" dirty="0" smtClean="0"/>
              <a:t> неге </a:t>
            </a:r>
            <a:r>
              <a:rPr lang="ru-RU" dirty="0" err="1" smtClean="0"/>
              <a:t>бёрюге</a:t>
            </a:r>
            <a:r>
              <a:rPr lang="ru-RU" dirty="0" smtClean="0"/>
              <a:t> </a:t>
            </a:r>
            <a:r>
              <a:rPr lang="ru-RU" dirty="0" err="1" smtClean="0"/>
              <a:t>тюбек</a:t>
            </a:r>
            <a:r>
              <a:rPr lang="ru-RU" dirty="0" smtClean="0"/>
              <a:t> </a:t>
            </a:r>
            <a:r>
              <a:rPr lang="ru-RU" dirty="0" err="1" smtClean="0"/>
              <a:t>урма</a:t>
            </a:r>
            <a:r>
              <a:rPr lang="ru-RU" dirty="0" smtClean="0"/>
              <a:t> </a:t>
            </a:r>
            <a:r>
              <a:rPr lang="ru-RU" dirty="0" err="1" smtClean="0"/>
              <a:t>къоймай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2045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</a:t>
            </a:r>
            <a:r>
              <a:rPr lang="ru-RU" dirty="0" err="1" smtClean="0"/>
              <a:t>Алабай</a:t>
            </a:r>
            <a:endParaRPr lang="ru-RU" dirty="0" smtClean="0"/>
          </a:p>
          <a:p>
            <a:r>
              <a:rPr lang="ru-RU" dirty="0" smtClean="0"/>
              <a:t>Б)</a:t>
            </a:r>
            <a:r>
              <a:rPr lang="ru-RU" dirty="0" err="1" smtClean="0"/>
              <a:t>Бойнакъ</a:t>
            </a:r>
            <a:endParaRPr lang="ru-RU" dirty="0" smtClean="0"/>
          </a:p>
          <a:p>
            <a:r>
              <a:rPr lang="ru-RU" dirty="0" smtClean="0"/>
              <a:t>В)</a:t>
            </a:r>
            <a:r>
              <a:rPr lang="ru-RU" dirty="0" err="1" smtClean="0"/>
              <a:t>Арслан</a:t>
            </a:r>
            <a:endParaRPr lang="ru-RU" dirty="0" smtClean="0"/>
          </a:p>
          <a:p>
            <a:r>
              <a:rPr lang="ru-RU" dirty="0" smtClean="0"/>
              <a:t>Г)</a:t>
            </a:r>
            <a:r>
              <a:rPr lang="ru-RU" dirty="0" err="1" smtClean="0"/>
              <a:t>Къаплан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Берюню</a:t>
            </a:r>
            <a:r>
              <a:rPr lang="ru-RU" dirty="0" smtClean="0"/>
              <a:t> </a:t>
            </a:r>
            <a:r>
              <a:rPr lang="ru-RU" dirty="0" err="1" smtClean="0"/>
              <a:t>тутгъан</a:t>
            </a:r>
            <a:r>
              <a:rPr lang="ru-RU" dirty="0" smtClean="0"/>
              <a:t> </a:t>
            </a:r>
            <a:r>
              <a:rPr lang="ru-RU" dirty="0" err="1" smtClean="0"/>
              <a:t>итни</a:t>
            </a:r>
            <a:r>
              <a:rPr lang="ru-RU" dirty="0" smtClean="0"/>
              <a:t> </a:t>
            </a:r>
            <a:r>
              <a:rPr lang="ru-RU" dirty="0" err="1" smtClean="0"/>
              <a:t>аты</a:t>
            </a:r>
            <a:r>
              <a:rPr lang="ru-RU" dirty="0" smtClean="0"/>
              <a:t> </a:t>
            </a:r>
            <a:r>
              <a:rPr lang="ru-RU" dirty="0" err="1" smtClean="0"/>
              <a:t>нечик</a:t>
            </a:r>
            <a:r>
              <a:rPr lang="ru-RU" dirty="0" smtClean="0"/>
              <a:t> </a:t>
            </a:r>
            <a:r>
              <a:rPr lang="ru-RU" dirty="0" err="1" smtClean="0"/>
              <a:t>эди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3850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844824"/>
            <a:ext cx="7408333" cy="4098768"/>
          </a:xfrm>
        </p:spPr>
        <p:txBody>
          <a:bodyPr>
            <a:normAutofit/>
          </a:bodyPr>
          <a:lstStyle/>
          <a:p>
            <a:r>
              <a:rPr lang="ru-RU" dirty="0" err="1" smtClean="0"/>
              <a:t>Савгъат</a:t>
            </a:r>
            <a:r>
              <a:rPr lang="ru-RU" dirty="0" smtClean="0"/>
              <a:t>                           </a:t>
            </a:r>
            <a:r>
              <a:rPr lang="ru-RU" dirty="0" err="1" smtClean="0"/>
              <a:t>Одаман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Шинта</a:t>
            </a:r>
            <a:r>
              <a:rPr lang="ru-RU" dirty="0" smtClean="0"/>
              <a:t>                             </a:t>
            </a:r>
            <a:r>
              <a:rPr lang="ru-RU" dirty="0" err="1" smtClean="0"/>
              <a:t>Авлакъчылыкъ</a:t>
            </a:r>
            <a:endParaRPr lang="ru-RU" dirty="0" smtClean="0"/>
          </a:p>
          <a:p>
            <a:r>
              <a:rPr lang="ru-RU" dirty="0" err="1" smtClean="0"/>
              <a:t>Токъ</a:t>
            </a:r>
            <a:r>
              <a:rPr lang="ru-RU" dirty="0" smtClean="0"/>
              <a:t>                                </a:t>
            </a:r>
            <a:r>
              <a:rPr lang="ru-RU" dirty="0" err="1" smtClean="0"/>
              <a:t>Къыркъыв</a:t>
            </a:r>
            <a:r>
              <a:rPr lang="ru-RU" dirty="0" smtClean="0"/>
              <a:t>   </a:t>
            </a:r>
          </a:p>
          <a:p>
            <a:r>
              <a:rPr lang="ru-RU" dirty="0" err="1" smtClean="0"/>
              <a:t>Ийлеп</a:t>
            </a:r>
            <a:r>
              <a:rPr lang="ru-RU" dirty="0" smtClean="0"/>
              <a:t>                             </a:t>
            </a:r>
            <a:r>
              <a:rPr lang="ru-RU" dirty="0" err="1" smtClean="0"/>
              <a:t>Чола</a:t>
            </a:r>
            <a:r>
              <a:rPr lang="ru-RU" dirty="0" smtClean="0"/>
              <a:t> </a:t>
            </a:r>
            <a:r>
              <a:rPr lang="ru-RU" dirty="0" err="1" smtClean="0"/>
              <a:t>бермей</a:t>
            </a:r>
            <a:r>
              <a:rPr lang="ru-RU" dirty="0" smtClean="0"/>
              <a:t>(</a:t>
            </a:r>
            <a:r>
              <a:rPr lang="ru-RU" dirty="0" err="1" smtClean="0"/>
              <a:t>заман</a:t>
            </a:r>
            <a:r>
              <a:rPr lang="ru-RU" dirty="0" smtClean="0"/>
              <a:t> </a:t>
            </a:r>
            <a:r>
              <a:rPr lang="ru-RU" dirty="0" err="1" smtClean="0"/>
              <a:t>къоймай</a:t>
            </a:r>
            <a:r>
              <a:rPr lang="ru-RU" dirty="0" smtClean="0"/>
              <a:t>)</a:t>
            </a:r>
          </a:p>
          <a:p>
            <a:r>
              <a:rPr lang="ru-RU" dirty="0" smtClean="0"/>
              <a:t>Тон                                  </a:t>
            </a:r>
            <a:r>
              <a:rPr lang="ru-RU" dirty="0" err="1" smtClean="0"/>
              <a:t>Къувун</a:t>
            </a:r>
            <a:r>
              <a:rPr lang="ru-RU" dirty="0" smtClean="0"/>
              <a:t>    </a:t>
            </a:r>
          </a:p>
          <a:p>
            <a:r>
              <a:rPr lang="ru-RU" dirty="0" smtClean="0"/>
              <a:t>Папах                              </a:t>
            </a:r>
            <a:r>
              <a:rPr lang="ru-RU" dirty="0" err="1" smtClean="0"/>
              <a:t>Къачакъ</a:t>
            </a:r>
            <a:endParaRPr lang="ru-RU" dirty="0" smtClean="0"/>
          </a:p>
          <a:p>
            <a:r>
              <a:rPr lang="ru-RU" dirty="0" err="1" smtClean="0"/>
              <a:t>Итурлукъ</a:t>
            </a:r>
            <a:r>
              <a:rPr lang="ru-RU" dirty="0" smtClean="0"/>
              <a:t>                       Извещение</a:t>
            </a:r>
          </a:p>
          <a:p>
            <a:r>
              <a:rPr lang="ru-RU" dirty="0" smtClean="0"/>
              <a:t>Карабин                         Уполномоченный</a:t>
            </a:r>
          </a:p>
          <a:p>
            <a:r>
              <a:rPr lang="ru-RU" dirty="0" err="1" smtClean="0"/>
              <a:t>Гюлле</a:t>
            </a:r>
            <a:r>
              <a:rPr lang="ru-RU" dirty="0" smtClean="0"/>
              <a:t>                              </a:t>
            </a:r>
            <a:r>
              <a:rPr lang="ru-RU" dirty="0" err="1" smtClean="0"/>
              <a:t>Янгылышмагъа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Янгы</a:t>
            </a:r>
            <a:r>
              <a:rPr lang="ru-RU" dirty="0" smtClean="0"/>
              <a:t> </a:t>
            </a:r>
            <a:r>
              <a:rPr lang="ru-RU" dirty="0" err="1" smtClean="0"/>
              <a:t>дарсгъа</a:t>
            </a:r>
            <a:r>
              <a:rPr lang="ru-RU" dirty="0" smtClean="0"/>
              <a:t> </a:t>
            </a:r>
            <a:r>
              <a:rPr lang="ru-RU" dirty="0" err="1" smtClean="0"/>
              <a:t>гере</a:t>
            </a:r>
            <a:r>
              <a:rPr lang="ru-RU" dirty="0" smtClean="0"/>
              <a:t> </a:t>
            </a:r>
            <a:r>
              <a:rPr lang="ru-RU" dirty="0" err="1" smtClean="0"/>
              <a:t>сезлюк</a:t>
            </a:r>
            <a:r>
              <a:rPr lang="ru-RU" dirty="0" smtClean="0"/>
              <a:t> </a:t>
            </a:r>
            <a:r>
              <a:rPr lang="ru-RU" dirty="0" err="1" smtClean="0"/>
              <a:t>иш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497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Берюню</a:t>
            </a:r>
            <a:r>
              <a:rPr lang="ru-RU" dirty="0" smtClean="0"/>
              <a:t> </a:t>
            </a:r>
            <a:r>
              <a:rPr lang="ru-RU" dirty="0" err="1" smtClean="0"/>
              <a:t>къойчу</a:t>
            </a:r>
            <a:r>
              <a:rPr lang="ru-RU" dirty="0" smtClean="0"/>
              <a:t> </a:t>
            </a:r>
            <a:r>
              <a:rPr lang="ru-RU" dirty="0" err="1" smtClean="0"/>
              <a:t>этгендей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Берюден</a:t>
            </a:r>
            <a:r>
              <a:rPr lang="ru-RU" dirty="0" smtClean="0"/>
              <a:t> </a:t>
            </a:r>
            <a:r>
              <a:rPr lang="ru-RU" dirty="0" err="1" smtClean="0"/>
              <a:t>къоркъгъан</a:t>
            </a:r>
            <a:r>
              <a:rPr lang="ru-RU" dirty="0" smtClean="0"/>
              <a:t>, </a:t>
            </a:r>
            <a:r>
              <a:rPr lang="ru-RU" dirty="0" err="1" smtClean="0"/>
              <a:t>къой</a:t>
            </a:r>
            <a:r>
              <a:rPr lang="ru-RU" dirty="0" smtClean="0"/>
              <a:t> </a:t>
            </a:r>
            <a:r>
              <a:rPr lang="ru-RU" dirty="0" err="1" smtClean="0"/>
              <a:t>этмес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Къошуна</a:t>
            </a:r>
            <a:r>
              <a:rPr lang="ru-RU" dirty="0" smtClean="0"/>
              <a:t> </a:t>
            </a:r>
            <a:r>
              <a:rPr lang="ru-RU" dirty="0" err="1" smtClean="0"/>
              <a:t>къонакъ</a:t>
            </a:r>
            <a:r>
              <a:rPr lang="ru-RU" dirty="0" smtClean="0"/>
              <a:t> </a:t>
            </a:r>
            <a:r>
              <a:rPr lang="ru-RU" dirty="0" err="1" smtClean="0"/>
              <a:t>болуп</a:t>
            </a:r>
            <a:r>
              <a:rPr lang="ru-RU" dirty="0" smtClean="0"/>
              <a:t> </a:t>
            </a:r>
            <a:r>
              <a:rPr lang="ru-RU" dirty="0" err="1" smtClean="0"/>
              <a:t>тюшген</a:t>
            </a:r>
            <a:r>
              <a:rPr lang="ru-RU" dirty="0" smtClean="0"/>
              <a:t> </a:t>
            </a:r>
            <a:r>
              <a:rPr lang="ru-RU" dirty="0" err="1" smtClean="0"/>
              <a:t>сонг</a:t>
            </a:r>
            <a:r>
              <a:rPr lang="ru-RU" dirty="0" smtClean="0"/>
              <a:t>, </a:t>
            </a:r>
            <a:r>
              <a:rPr lang="ru-RU" dirty="0" err="1" smtClean="0"/>
              <a:t>къойчакъайлар</a:t>
            </a:r>
            <a:r>
              <a:rPr lang="ru-RU" dirty="0" smtClean="0"/>
              <a:t> </a:t>
            </a:r>
            <a:r>
              <a:rPr lang="ru-RU" dirty="0" err="1" smtClean="0"/>
              <a:t>къой</a:t>
            </a:r>
            <a:r>
              <a:rPr lang="ru-RU" dirty="0" smtClean="0"/>
              <a:t> да </a:t>
            </a:r>
            <a:r>
              <a:rPr lang="ru-RU" dirty="0" err="1" smtClean="0"/>
              <a:t>сояр</a:t>
            </a:r>
            <a:r>
              <a:rPr lang="ru-RU" dirty="0" smtClean="0"/>
              <a:t> </a:t>
            </a:r>
            <a:r>
              <a:rPr lang="ru-RU" dirty="0" err="1" smtClean="0"/>
              <a:t>ягь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Эринген</a:t>
            </a:r>
            <a:r>
              <a:rPr lang="ru-RU" dirty="0" smtClean="0"/>
              <a:t> </a:t>
            </a:r>
            <a:r>
              <a:rPr lang="ru-RU" dirty="0" err="1" smtClean="0"/>
              <a:t>къойчуну</a:t>
            </a:r>
            <a:r>
              <a:rPr lang="ru-RU" dirty="0" smtClean="0"/>
              <a:t> </a:t>
            </a:r>
            <a:r>
              <a:rPr lang="ru-RU" dirty="0" err="1" smtClean="0"/>
              <a:t>къойлары</a:t>
            </a:r>
            <a:r>
              <a:rPr lang="ru-RU" dirty="0" smtClean="0"/>
              <a:t> </a:t>
            </a:r>
            <a:r>
              <a:rPr lang="ru-RU" dirty="0" err="1" smtClean="0"/>
              <a:t>эгизден</a:t>
            </a:r>
            <a:r>
              <a:rPr lang="ru-RU" dirty="0" smtClean="0"/>
              <a:t> </a:t>
            </a:r>
            <a:r>
              <a:rPr lang="ru-RU" dirty="0" err="1" smtClean="0"/>
              <a:t>къозламас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err="1" smtClean="0"/>
              <a:t>Айтывлар</a:t>
            </a:r>
            <a:r>
              <a:rPr lang="ru-RU" sz="7200" dirty="0" smtClean="0"/>
              <a:t>.</a:t>
            </a:r>
            <a:endParaRPr lang="ru-RU" sz="7200" dirty="0"/>
          </a:p>
        </p:txBody>
      </p:sp>
    </p:spTree>
    <p:extLst>
      <p:ext uri="{BB962C8B-B14F-4D97-AF65-F5344CB8AC3E}">
        <p14:creationId xmlns="" xmlns:p14="http://schemas.microsoft.com/office/powerpoint/2010/main" val="281143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G:\dsc06351-ar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179" y="1268760"/>
            <a:ext cx="7556500" cy="532698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806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G:\717417-e140334893755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7776864" cy="48245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577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Къумукъ</a:t>
            </a:r>
            <a:r>
              <a:rPr lang="ru-RU" dirty="0" smtClean="0"/>
              <a:t> </a:t>
            </a:r>
            <a:r>
              <a:rPr lang="ru-RU" dirty="0" err="1" smtClean="0"/>
              <a:t>халкъны</a:t>
            </a:r>
            <a:r>
              <a:rPr lang="ru-RU" dirty="0" smtClean="0"/>
              <a:t> </a:t>
            </a:r>
            <a:r>
              <a:rPr lang="ru-RU" dirty="0" err="1" smtClean="0"/>
              <a:t>аслу</a:t>
            </a:r>
            <a:r>
              <a:rPr lang="ru-RU" dirty="0" smtClean="0"/>
              <a:t> </a:t>
            </a:r>
            <a:r>
              <a:rPr lang="ru-RU" dirty="0" err="1" smtClean="0"/>
              <a:t>касбуларыны</a:t>
            </a:r>
            <a:r>
              <a:rPr lang="ru-RU" dirty="0" smtClean="0"/>
              <a:t> </a:t>
            </a:r>
            <a:r>
              <a:rPr lang="ru-RU" dirty="0" err="1" smtClean="0"/>
              <a:t>бирине</a:t>
            </a:r>
            <a:r>
              <a:rPr lang="ru-RU" dirty="0" smtClean="0"/>
              <a:t> </a:t>
            </a:r>
            <a:r>
              <a:rPr lang="ru-RU" dirty="0" err="1" smtClean="0"/>
              <a:t>яшланы</a:t>
            </a:r>
            <a:r>
              <a:rPr lang="ru-RU" dirty="0" smtClean="0"/>
              <a:t> </a:t>
            </a:r>
            <a:r>
              <a:rPr lang="ru-RU" dirty="0" err="1" smtClean="0"/>
              <a:t>сюювюн</a:t>
            </a:r>
            <a:r>
              <a:rPr lang="ru-RU" dirty="0" smtClean="0"/>
              <a:t> </a:t>
            </a:r>
            <a:r>
              <a:rPr lang="ru-RU" dirty="0" err="1" smtClean="0"/>
              <a:t>артдырмакъ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Алдына</a:t>
            </a:r>
            <a:r>
              <a:rPr lang="ru-RU" dirty="0" smtClean="0"/>
              <a:t> </a:t>
            </a:r>
            <a:r>
              <a:rPr lang="ru-RU" dirty="0" err="1" smtClean="0"/>
              <a:t>салгъан</a:t>
            </a:r>
            <a:r>
              <a:rPr lang="ru-RU" dirty="0" smtClean="0"/>
              <a:t> </a:t>
            </a:r>
            <a:r>
              <a:rPr lang="ru-RU" dirty="0" err="1" smtClean="0"/>
              <a:t>мурадына</a:t>
            </a:r>
            <a:r>
              <a:rPr lang="ru-RU" dirty="0" smtClean="0"/>
              <a:t> </a:t>
            </a:r>
            <a:r>
              <a:rPr lang="ru-RU" dirty="0" err="1" smtClean="0"/>
              <a:t>етишме</a:t>
            </a:r>
            <a:r>
              <a:rPr lang="ru-RU" dirty="0" smtClean="0"/>
              <a:t> </a:t>
            </a:r>
            <a:r>
              <a:rPr lang="ru-RU" dirty="0" err="1" smtClean="0"/>
              <a:t>чакъырмакъ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Яшавда</a:t>
            </a:r>
            <a:r>
              <a:rPr lang="ru-RU" dirty="0" smtClean="0"/>
              <a:t> </a:t>
            </a:r>
            <a:r>
              <a:rPr lang="ru-RU" dirty="0" err="1" smtClean="0"/>
              <a:t>ёлугъагъан</a:t>
            </a:r>
            <a:r>
              <a:rPr lang="ru-RU" dirty="0" smtClean="0"/>
              <a:t> </a:t>
            </a:r>
            <a:r>
              <a:rPr lang="ru-RU" dirty="0" err="1" smtClean="0"/>
              <a:t>къыйынлы</a:t>
            </a:r>
            <a:r>
              <a:rPr lang="ru-RU" dirty="0" smtClean="0"/>
              <a:t> </a:t>
            </a:r>
            <a:r>
              <a:rPr lang="ru-RU" dirty="0" err="1" smtClean="0"/>
              <a:t>гьаллардан</a:t>
            </a:r>
            <a:r>
              <a:rPr lang="ru-RU" dirty="0" smtClean="0"/>
              <a:t> </a:t>
            </a:r>
            <a:r>
              <a:rPr lang="ru-RU" dirty="0" err="1" smtClean="0"/>
              <a:t>оьтме</a:t>
            </a:r>
            <a:r>
              <a:rPr lang="ru-RU" dirty="0" smtClean="0"/>
              <a:t> </a:t>
            </a:r>
            <a:r>
              <a:rPr lang="ru-RU" dirty="0" err="1" smtClean="0"/>
              <a:t>уьйретмек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Яшланы</a:t>
            </a:r>
            <a:r>
              <a:rPr lang="ru-RU" dirty="0" smtClean="0"/>
              <a:t> </a:t>
            </a:r>
            <a:r>
              <a:rPr lang="ru-RU" dirty="0" err="1" smtClean="0"/>
              <a:t>сёйлев</a:t>
            </a:r>
            <a:r>
              <a:rPr lang="ru-RU" dirty="0" smtClean="0"/>
              <a:t> </a:t>
            </a:r>
            <a:r>
              <a:rPr lang="ru-RU" dirty="0" err="1" smtClean="0"/>
              <a:t>йимик</a:t>
            </a:r>
            <a:r>
              <a:rPr lang="ru-RU" dirty="0" smtClean="0"/>
              <a:t> </a:t>
            </a:r>
            <a:r>
              <a:rPr lang="ru-RU" dirty="0" err="1" smtClean="0"/>
              <a:t>къолайлашдырмакъ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Дарсны</a:t>
            </a:r>
            <a:r>
              <a:rPr lang="ru-RU" dirty="0" smtClean="0"/>
              <a:t> </a:t>
            </a:r>
            <a:r>
              <a:rPr lang="ru-RU" dirty="0" err="1" smtClean="0"/>
              <a:t>мурады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="" xmlns:p14="http://schemas.microsoft.com/office/powerpoint/2010/main" val="77579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Тест </a:t>
            </a:r>
            <a:r>
              <a:rPr lang="ru-RU" sz="5400" dirty="0" err="1" smtClean="0"/>
              <a:t>тапшурувлар</a:t>
            </a:r>
            <a:r>
              <a:rPr lang="ru-RU" sz="5400" dirty="0" smtClean="0"/>
              <a:t>.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err="1" smtClean="0"/>
              <a:t>Сорав</a:t>
            </a:r>
            <a:r>
              <a:rPr lang="ru-RU" sz="9600" dirty="0" smtClean="0"/>
              <a:t>.</a:t>
            </a:r>
            <a:endParaRPr lang="ru-RU" sz="9600" dirty="0"/>
          </a:p>
        </p:txBody>
      </p:sp>
    </p:spTree>
    <p:extLst>
      <p:ext uri="{BB962C8B-B14F-4D97-AF65-F5344CB8AC3E}">
        <p14:creationId xmlns="" xmlns:p14="http://schemas.microsoft.com/office/powerpoint/2010/main" val="99668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708920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ru-RU" sz="4000" b="1" i="1" dirty="0"/>
          </a:p>
          <a:p>
            <a:pPr marL="0" indent="0">
              <a:buNone/>
            </a:pPr>
            <a:r>
              <a:rPr lang="ru-RU" dirty="0" smtClean="0"/>
              <a:t> А) </a:t>
            </a:r>
            <a:r>
              <a:rPr lang="ru-RU" dirty="0" err="1" smtClean="0"/>
              <a:t>Камал</a:t>
            </a:r>
            <a:r>
              <a:rPr lang="ru-RU" dirty="0" smtClean="0"/>
              <a:t> </a:t>
            </a:r>
            <a:r>
              <a:rPr lang="ru-RU" dirty="0" err="1" smtClean="0"/>
              <a:t>Абуков</a:t>
            </a:r>
            <a:r>
              <a:rPr lang="ru-RU" dirty="0" smtClean="0"/>
              <a:t>                                                                                                   Б) </a:t>
            </a:r>
            <a:r>
              <a:rPr lang="ru-RU" dirty="0" err="1" smtClean="0"/>
              <a:t>Микайыл</a:t>
            </a:r>
            <a:r>
              <a:rPr lang="ru-RU" dirty="0" smtClean="0"/>
              <a:t> </a:t>
            </a:r>
            <a:r>
              <a:rPr lang="ru-RU" dirty="0" err="1" smtClean="0"/>
              <a:t>Абуков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В) </a:t>
            </a:r>
            <a:r>
              <a:rPr lang="ru-RU" dirty="0" err="1" smtClean="0"/>
              <a:t>Патимат</a:t>
            </a:r>
            <a:r>
              <a:rPr lang="ru-RU" dirty="0" smtClean="0"/>
              <a:t> </a:t>
            </a:r>
            <a:r>
              <a:rPr lang="ru-RU" dirty="0" err="1" smtClean="0"/>
              <a:t>Абукова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Хабарны</a:t>
            </a:r>
            <a:r>
              <a:rPr lang="ru-RU" dirty="0" smtClean="0"/>
              <a:t> автору </a:t>
            </a:r>
            <a:r>
              <a:rPr lang="ru-RU" dirty="0" err="1" smtClean="0"/>
              <a:t>кимдир</a:t>
            </a:r>
            <a:r>
              <a:rPr lang="ru-RU" dirty="0" smtClean="0"/>
              <a:t>?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77498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708920"/>
            <a:ext cx="7408333" cy="3450696"/>
          </a:xfrm>
        </p:spPr>
        <p:txBody>
          <a:bodyPr/>
          <a:lstStyle/>
          <a:p>
            <a:r>
              <a:rPr lang="ru-RU" dirty="0" smtClean="0"/>
              <a:t>А) 10</a:t>
            </a:r>
          </a:p>
          <a:p>
            <a:r>
              <a:rPr lang="ru-RU" dirty="0" smtClean="0"/>
              <a:t>Б) 11</a:t>
            </a:r>
          </a:p>
          <a:p>
            <a:r>
              <a:rPr lang="ru-RU" dirty="0" smtClean="0"/>
              <a:t>В) 12</a:t>
            </a:r>
          </a:p>
          <a:p>
            <a:r>
              <a:rPr lang="ru-RU" dirty="0" smtClean="0"/>
              <a:t>Г) 15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txBody>
          <a:bodyPr>
            <a:normAutofit/>
          </a:bodyPr>
          <a:lstStyle/>
          <a:p>
            <a:r>
              <a:rPr lang="ru-RU" sz="3600" b="1" i="1" dirty="0" err="1" smtClean="0"/>
              <a:t>Гьамит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къойчу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болма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токъташгъанда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огъар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нече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йыл</a:t>
            </a:r>
            <a:r>
              <a:rPr lang="ru-RU" sz="3600" b="1" i="1" dirty="0" smtClean="0"/>
              <a:t> бола </a:t>
            </a:r>
            <a:r>
              <a:rPr lang="ru-RU" sz="3600" b="1" i="1" dirty="0" err="1" smtClean="0"/>
              <a:t>эди</a:t>
            </a:r>
            <a:r>
              <a:rPr lang="ru-RU" sz="3600" b="1" i="1" dirty="0" smtClean="0"/>
              <a:t>?</a:t>
            </a:r>
            <a:endParaRPr lang="ru-RU" sz="3600" b="1" i="1" dirty="0"/>
          </a:p>
        </p:txBody>
      </p:sp>
    </p:spTree>
    <p:extLst>
      <p:ext uri="{BB962C8B-B14F-4D97-AF65-F5344CB8AC3E}">
        <p14:creationId xmlns="" xmlns:p14="http://schemas.microsoft.com/office/powerpoint/2010/main" val="288395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</a:t>
            </a:r>
            <a:r>
              <a:rPr lang="ru-RU" dirty="0" err="1" smtClean="0"/>
              <a:t>Шорпа</a:t>
            </a:r>
            <a:endParaRPr lang="ru-RU" dirty="0" smtClean="0"/>
          </a:p>
          <a:p>
            <a:r>
              <a:rPr lang="ru-RU" dirty="0" smtClean="0"/>
              <a:t>Б)</a:t>
            </a:r>
            <a:r>
              <a:rPr lang="ru-RU" dirty="0" err="1" smtClean="0"/>
              <a:t>Гьинкал</a:t>
            </a:r>
            <a:endParaRPr lang="ru-RU" dirty="0" smtClean="0"/>
          </a:p>
          <a:p>
            <a:r>
              <a:rPr lang="ru-RU" dirty="0" smtClean="0"/>
              <a:t>В)</a:t>
            </a:r>
            <a:r>
              <a:rPr lang="ru-RU" dirty="0" err="1" smtClean="0"/>
              <a:t>Гьалпама</a:t>
            </a:r>
            <a:endParaRPr lang="ru-RU" dirty="0" smtClean="0"/>
          </a:p>
          <a:p>
            <a:r>
              <a:rPr lang="ru-RU" dirty="0" smtClean="0"/>
              <a:t>Г)</a:t>
            </a:r>
            <a:r>
              <a:rPr lang="ru-RU" dirty="0" err="1" smtClean="0"/>
              <a:t>Кюрзе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Магьаммат</a:t>
            </a:r>
            <a:r>
              <a:rPr lang="ru-RU" sz="3600" dirty="0" smtClean="0"/>
              <a:t> </a:t>
            </a:r>
            <a:r>
              <a:rPr lang="ru-RU" sz="3600" dirty="0" err="1" smtClean="0"/>
              <a:t>агъав</a:t>
            </a:r>
            <a:r>
              <a:rPr lang="ru-RU" sz="3600" dirty="0" smtClean="0"/>
              <a:t> </a:t>
            </a:r>
            <a:r>
              <a:rPr lang="ru-RU" sz="3600" dirty="0" err="1" smtClean="0"/>
              <a:t>Гьамитни</a:t>
            </a:r>
            <a:r>
              <a:rPr lang="ru-RU" sz="3600" dirty="0" smtClean="0"/>
              <a:t> не </a:t>
            </a:r>
            <a:r>
              <a:rPr lang="ru-RU" sz="3600" dirty="0" err="1" smtClean="0"/>
              <a:t>булан</a:t>
            </a:r>
            <a:r>
              <a:rPr lang="ru-RU" sz="3600" dirty="0" smtClean="0"/>
              <a:t> </a:t>
            </a:r>
            <a:r>
              <a:rPr lang="ru-RU" sz="3600" dirty="0" err="1" smtClean="0"/>
              <a:t>къонакъ</a:t>
            </a:r>
            <a:r>
              <a:rPr lang="ru-RU" sz="3600" dirty="0" smtClean="0"/>
              <a:t> </a:t>
            </a:r>
            <a:r>
              <a:rPr lang="ru-RU" sz="3600" dirty="0" err="1" smtClean="0"/>
              <a:t>эте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423402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А)10</a:t>
            </a:r>
          </a:p>
          <a:p>
            <a:r>
              <a:rPr lang="ru-RU" dirty="0" smtClean="0"/>
              <a:t>Б)20</a:t>
            </a:r>
          </a:p>
          <a:p>
            <a:r>
              <a:rPr lang="ru-RU" dirty="0" smtClean="0"/>
              <a:t>В)15</a:t>
            </a:r>
          </a:p>
          <a:p>
            <a:r>
              <a:rPr lang="ru-RU" dirty="0" smtClean="0"/>
              <a:t>Г)5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Гюздеги</a:t>
            </a:r>
            <a:r>
              <a:rPr lang="ru-RU" dirty="0" smtClean="0"/>
              <a:t> </a:t>
            </a:r>
            <a:r>
              <a:rPr lang="ru-RU" dirty="0" err="1" smtClean="0"/>
              <a:t>янгур</a:t>
            </a:r>
            <a:r>
              <a:rPr lang="ru-RU" dirty="0" smtClean="0"/>
              <a:t> </a:t>
            </a:r>
            <a:r>
              <a:rPr lang="ru-RU" dirty="0" err="1" smtClean="0"/>
              <a:t>нече</a:t>
            </a:r>
            <a:r>
              <a:rPr lang="ru-RU" dirty="0" smtClean="0"/>
              <a:t> </a:t>
            </a:r>
            <a:r>
              <a:rPr lang="ru-RU" dirty="0" err="1" smtClean="0"/>
              <a:t>гюн</a:t>
            </a:r>
            <a:r>
              <a:rPr lang="ru-RU" dirty="0" smtClean="0"/>
              <a:t> </a:t>
            </a:r>
            <a:r>
              <a:rPr lang="ru-RU" dirty="0" err="1" smtClean="0"/>
              <a:t>явгъан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957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 </a:t>
            </a:r>
            <a:r>
              <a:rPr lang="ru-RU" dirty="0" err="1" smtClean="0"/>
              <a:t>Экинчи</a:t>
            </a:r>
            <a:endParaRPr lang="ru-RU" dirty="0" smtClean="0"/>
          </a:p>
          <a:p>
            <a:r>
              <a:rPr lang="ru-RU" dirty="0" smtClean="0"/>
              <a:t>Б)</a:t>
            </a:r>
            <a:r>
              <a:rPr lang="ru-RU" dirty="0" err="1" smtClean="0"/>
              <a:t>Уьчюнчю</a:t>
            </a:r>
            <a:endParaRPr lang="ru-RU" dirty="0" smtClean="0"/>
          </a:p>
          <a:p>
            <a:r>
              <a:rPr lang="ru-RU" dirty="0" smtClean="0"/>
              <a:t>В)</a:t>
            </a:r>
            <a:r>
              <a:rPr lang="ru-RU" dirty="0" err="1" smtClean="0"/>
              <a:t>Дёртюнчю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Къойчулагъа</a:t>
            </a:r>
            <a:r>
              <a:rPr lang="ru-RU" dirty="0" smtClean="0"/>
              <a:t> </a:t>
            </a:r>
            <a:r>
              <a:rPr lang="ru-RU" dirty="0" err="1" smtClean="0"/>
              <a:t>унну</a:t>
            </a:r>
            <a:r>
              <a:rPr lang="ru-RU" dirty="0" smtClean="0"/>
              <a:t> </a:t>
            </a:r>
            <a:r>
              <a:rPr lang="ru-RU" dirty="0" err="1" smtClean="0"/>
              <a:t>неченчи</a:t>
            </a:r>
            <a:r>
              <a:rPr lang="ru-RU" dirty="0" smtClean="0"/>
              <a:t> </a:t>
            </a:r>
            <a:r>
              <a:rPr lang="ru-RU" dirty="0" err="1" smtClean="0"/>
              <a:t>гюн</a:t>
            </a:r>
            <a:r>
              <a:rPr lang="ru-RU" dirty="0" smtClean="0"/>
              <a:t> </a:t>
            </a:r>
            <a:r>
              <a:rPr lang="ru-RU" dirty="0" err="1" smtClean="0"/>
              <a:t>гелтирелер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2797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А)</a:t>
            </a:r>
            <a:r>
              <a:rPr lang="ru-RU" dirty="0" err="1" smtClean="0"/>
              <a:t>Аюв</a:t>
            </a:r>
            <a:endParaRPr lang="ru-RU" dirty="0" smtClean="0"/>
          </a:p>
          <a:p>
            <a:r>
              <a:rPr lang="ru-RU" dirty="0" smtClean="0"/>
              <a:t>Б)</a:t>
            </a:r>
            <a:r>
              <a:rPr lang="ru-RU" dirty="0" err="1" smtClean="0"/>
              <a:t>Бёрю</a:t>
            </a:r>
            <a:endParaRPr lang="ru-RU" dirty="0" smtClean="0"/>
          </a:p>
          <a:p>
            <a:r>
              <a:rPr lang="ru-RU" dirty="0" smtClean="0"/>
              <a:t>В)</a:t>
            </a:r>
            <a:r>
              <a:rPr lang="ru-RU" dirty="0" err="1" smtClean="0"/>
              <a:t>Чагъан</a:t>
            </a:r>
            <a:r>
              <a:rPr lang="ru-RU" dirty="0" smtClean="0"/>
              <a:t> </a:t>
            </a:r>
          </a:p>
          <a:p>
            <a:r>
              <a:rPr lang="ru-RU" dirty="0" smtClean="0"/>
              <a:t>Г)</a:t>
            </a:r>
            <a:r>
              <a:rPr lang="ru-RU" dirty="0" err="1" smtClean="0"/>
              <a:t>Къабан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Маллагъа</a:t>
            </a:r>
            <a:r>
              <a:rPr lang="ru-RU" dirty="0" smtClean="0"/>
              <a:t> </a:t>
            </a:r>
            <a:r>
              <a:rPr lang="ru-RU" dirty="0" err="1" smtClean="0"/>
              <a:t>къайсы</a:t>
            </a:r>
            <a:r>
              <a:rPr lang="ru-RU" dirty="0" smtClean="0"/>
              <a:t> </a:t>
            </a:r>
            <a:r>
              <a:rPr lang="ru-RU" dirty="0" err="1" smtClean="0"/>
              <a:t>жан</a:t>
            </a:r>
            <a:r>
              <a:rPr lang="ru-RU" dirty="0" smtClean="0"/>
              <a:t> </a:t>
            </a:r>
            <a:r>
              <a:rPr lang="ru-RU" dirty="0" err="1" smtClean="0"/>
              <a:t>тюше</a:t>
            </a:r>
            <a:r>
              <a:rPr lang="ru-RU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98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116</TotalTime>
  <Words>221</Words>
  <Application>Microsoft Office PowerPoint</Application>
  <PresentationFormat>Экран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Тема:</vt:lpstr>
      <vt:lpstr>Дарсны мурады:</vt:lpstr>
      <vt:lpstr>Сорав.</vt:lpstr>
      <vt:lpstr>Хабарны автору кимдир? </vt:lpstr>
      <vt:lpstr>Гьамит къойчу болма токъташгъанда огъар нече йыл бола эди?</vt:lpstr>
      <vt:lpstr>Магьаммат агъав Гьамитни не булан къонакъ эте?</vt:lpstr>
      <vt:lpstr>Гюздеги янгур нече гюн явгъан?</vt:lpstr>
      <vt:lpstr>Къойчулагъа унну неченчи гюн гелтирелер?</vt:lpstr>
      <vt:lpstr>Маллагъа къайсы жан тюше?</vt:lpstr>
      <vt:lpstr>Магьаммат агъав Гьамитни неге бёрюге тюбек урма къоймай?</vt:lpstr>
      <vt:lpstr>Берюню тутгъан итни аты нечик эди.</vt:lpstr>
      <vt:lpstr>Янгы дарсгъа гере сезлюк иш.</vt:lpstr>
      <vt:lpstr>Айтывлар.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User</dc:creator>
  <cp:lastModifiedBy>User01</cp:lastModifiedBy>
  <cp:revision>12</cp:revision>
  <dcterms:created xsi:type="dcterms:W3CDTF">2015-03-20T07:18:42Z</dcterms:created>
  <dcterms:modified xsi:type="dcterms:W3CDTF">2015-03-21T05:40:14Z</dcterms:modified>
</cp:coreProperties>
</file>