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79" r:id="rId4"/>
    <p:sldId id="276" r:id="rId5"/>
    <p:sldId id="280" r:id="rId6"/>
    <p:sldId id="277" r:id="rId7"/>
    <p:sldId id="281" r:id="rId8"/>
    <p:sldId id="283" r:id="rId9"/>
    <p:sldId id="284" r:id="rId10"/>
    <p:sldId id="285" r:id="rId11"/>
    <p:sldId id="28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35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857232"/>
            <a:ext cx="7851648" cy="4286280"/>
          </a:xfrm>
        </p:spPr>
        <p:txBody>
          <a:bodyPr>
            <a:normAutofit/>
          </a:bodyPr>
          <a:lstStyle/>
          <a:p>
            <a:pPr algn="ctr"/>
            <a:r>
              <a:rPr lang="ru-RU" sz="6600" dirty="0" err="1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Ачыкъ</a:t>
            </a:r>
            <a:r>
              <a:rPr lang="ru-RU" sz="660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600" dirty="0" err="1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дарс</a:t>
            </a:r>
            <a:r>
              <a:rPr lang="ru-RU" sz="6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err="1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Къумукъ</a:t>
            </a:r>
            <a:r>
              <a:rPr lang="ru-RU" sz="660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6600" dirty="0" err="1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адабият</a:t>
            </a:r>
            <a:r>
              <a:rPr lang="ru-RU" sz="6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 5 класс</a:t>
            </a:r>
            <a:r>
              <a:rPr lang="ru-RU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Уьйге</a:t>
            </a:r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иш</a:t>
            </a:r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916832"/>
            <a:ext cx="78488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Юртумну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гезеллиги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сурат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этив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юртум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темагъа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гере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шиъру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язмакъ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яда сочинение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язмакъ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Ахтарыв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иш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Юртумну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599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648992" cy="44644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Савболугъуз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Гюнюгюз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яхшы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болсун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Тувуп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оьсген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еригизни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унутмагъыз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4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Arial Black" pitchFamily="34" charset="0"/>
              </a:rPr>
              <a:t> </a:t>
            </a:r>
            <a:endParaRPr lang="ru-RU" sz="4400" dirty="0" smtClean="0"/>
          </a:p>
          <a:p>
            <a:pPr marL="0" indent="0" algn="ctr" fontAlgn="base">
              <a:buNone/>
            </a:pPr>
            <a:r>
              <a:rPr lang="ru-RU" sz="4400" dirty="0" smtClean="0"/>
              <a:t> </a:t>
            </a:r>
            <a:r>
              <a:rPr lang="ru-RU" sz="4400" b="1" dirty="0" err="1" smtClean="0"/>
              <a:t>Акъаев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Акъай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Загьирович</a:t>
            </a:r>
            <a:endParaRPr lang="ru-RU" sz="4400" b="1" dirty="0" smtClean="0"/>
          </a:p>
          <a:p>
            <a:pPr marL="0" indent="0" algn="ctr" fontAlgn="base">
              <a:buNone/>
            </a:pPr>
            <a:r>
              <a:rPr lang="ru-RU" sz="4400" i="1" dirty="0" smtClean="0"/>
              <a:t>(12-09-1933 / 20-05-2000)</a:t>
            </a:r>
            <a:br>
              <a:rPr lang="ru-RU" sz="4400" i="1" dirty="0" smtClean="0"/>
            </a:br>
            <a:r>
              <a:rPr lang="ru-RU" sz="4400" i="1" dirty="0" smtClean="0"/>
              <a:t> </a:t>
            </a:r>
            <a:r>
              <a:rPr lang="ru-RU" sz="4400" i="1" dirty="0" err="1" smtClean="0"/>
              <a:t>тувгъан</a:t>
            </a:r>
            <a:r>
              <a:rPr lang="ru-RU" sz="4400" i="1" dirty="0" smtClean="0"/>
              <a:t> </a:t>
            </a:r>
            <a:r>
              <a:rPr lang="ru-RU" sz="4400" i="1" dirty="0" err="1" smtClean="0"/>
              <a:t>ери</a:t>
            </a:r>
            <a:r>
              <a:rPr lang="ru-RU" sz="4400" i="1" dirty="0" smtClean="0"/>
              <a:t>:  </a:t>
            </a:r>
            <a:r>
              <a:rPr lang="ru-RU" sz="4400" i="1" dirty="0" err="1" smtClean="0"/>
              <a:t>Къапчыгъай</a:t>
            </a:r>
            <a:r>
              <a:rPr lang="ru-RU" sz="4400" i="1" dirty="0" smtClean="0"/>
              <a:t>, Буйнакск  р-н</a:t>
            </a:r>
          </a:p>
          <a:p>
            <a:pPr>
              <a:buNone/>
            </a:pPr>
            <a:endParaRPr lang="ru-RU" sz="4400" dirty="0" smtClean="0"/>
          </a:p>
          <a:p>
            <a:endParaRPr lang="ru-RU" sz="1400" dirty="0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500034" y="1785926"/>
            <a:ext cx="18473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Картинки по запросу Акъай Акъаев фото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429000"/>
            <a:ext cx="2796342" cy="316835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5400" dirty="0" smtClean="0"/>
              <a:t>«</a:t>
            </a:r>
            <a:r>
              <a:rPr lang="ru-RU" sz="5400" dirty="0" err="1" smtClean="0"/>
              <a:t>Яшда</a:t>
            </a:r>
            <a:r>
              <a:rPr lang="ru-RU" sz="5400" dirty="0" smtClean="0"/>
              <a:t>  </a:t>
            </a:r>
            <a:r>
              <a:rPr lang="ru-RU" sz="5400" dirty="0" err="1" smtClean="0"/>
              <a:t>гёрген-яшынмас</a:t>
            </a:r>
            <a:r>
              <a:rPr lang="ru-RU" sz="5400" dirty="0" smtClean="0"/>
              <a:t>»</a:t>
            </a:r>
          </a:p>
          <a:p>
            <a:pPr algn="r">
              <a:buNone/>
            </a:pPr>
            <a:r>
              <a:rPr lang="ru-RU" sz="4000" dirty="0" err="1" smtClean="0"/>
              <a:t>айтыв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err="1" smtClean="0"/>
              <a:t>Акъай</a:t>
            </a:r>
            <a:r>
              <a:rPr lang="ru-RU" sz="5400" dirty="0" smtClean="0"/>
              <a:t>    </a:t>
            </a:r>
            <a:r>
              <a:rPr lang="ru-RU" sz="5400" dirty="0" err="1" smtClean="0"/>
              <a:t>Акъаев</a:t>
            </a:r>
            <a:endParaRPr lang="ru-RU" sz="5400" dirty="0" smtClean="0"/>
          </a:p>
          <a:p>
            <a:pPr algn="ctr">
              <a:buNone/>
            </a:pPr>
            <a:r>
              <a:rPr lang="ru-RU" sz="5400" dirty="0" smtClean="0"/>
              <a:t> «</a:t>
            </a:r>
            <a:r>
              <a:rPr lang="ru-RU" sz="5400" dirty="0" err="1" smtClean="0"/>
              <a:t>Ярайгъан</a:t>
            </a:r>
            <a:r>
              <a:rPr lang="ru-RU" sz="5400" dirty="0" smtClean="0"/>
              <a:t>   </a:t>
            </a:r>
            <a:r>
              <a:rPr lang="ru-RU" sz="5400" dirty="0" err="1" smtClean="0"/>
              <a:t>затмы</a:t>
            </a:r>
            <a:r>
              <a:rPr lang="ru-RU" sz="5400" dirty="0" smtClean="0"/>
              <a:t>»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548680"/>
            <a:ext cx="7931224" cy="57759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 err="1" smtClean="0"/>
              <a:t>Сезлюк</a:t>
            </a:r>
            <a:r>
              <a:rPr lang="ru-RU" sz="3600" b="1" dirty="0" smtClean="0"/>
              <a:t>    </a:t>
            </a:r>
            <a:r>
              <a:rPr lang="ru-RU" sz="3600" b="1" dirty="0" err="1" smtClean="0"/>
              <a:t>иш</a:t>
            </a:r>
            <a:r>
              <a:rPr lang="ru-RU" sz="3600" b="1" dirty="0" smtClean="0"/>
              <a:t>:</a:t>
            </a:r>
          </a:p>
          <a:p>
            <a:pPr algn="ctr"/>
            <a:endParaRPr lang="ru-RU" sz="3600" dirty="0" smtClean="0"/>
          </a:p>
          <a:p>
            <a:pPr marL="0" indent="0">
              <a:buNone/>
            </a:pPr>
            <a:r>
              <a:rPr lang="ru-RU" sz="3600" dirty="0" err="1"/>
              <a:t>м</a:t>
            </a:r>
            <a:r>
              <a:rPr lang="ru-RU" sz="3600" dirty="0" err="1" smtClean="0"/>
              <a:t>югьлет</a:t>
            </a:r>
            <a:r>
              <a:rPr lang="ru-RU" sz="3600" dirty="0" smtClean="0"/>
              <a:t> - миг</a:t>
            </a:r>
          </a:p>
          <a:p>
            <a:pPr marL="0" indent="0">
              <a:buNone/>
            </a:pPr>
            <a:r>
              <a:rPr lang="ru-RU" sz="3600" dirty="0" err="1"/>
              <a:t>х</a:t>
            </a:r>
            <a:r>
              <a:rPr lang="ru-RU" sz="3600" dirty="0" err="1" smtClean="0"/>
              <a:t>ыял</a:t>
            </a:r>
            <a:r>
              <a:rPr lang="ru-RU" sz="3600" dirty="0" smtClean="0"/>
              <a:t> - </a:t>
            </a:r>
            <a:r>
              <a:rPr lang="ru-RU" sz="3600" dirty="0" err="1" smtClean="0"/>
              <a:t>мурат</a:t>
            </a:r>
            <a:r>
              <a:rPr lang="ru-RU" sz="3600" dirty="0" smtClean="0"/>
              <a:t>, цель.</a:t>
            </a:r>
          </a:p>
          <a:p>
            <a:pPr marL="0" indent="0">
              <a:buNone/>
            </a:pPr>
            <a:r>
              <a:rPr lang="ru-RU" sz="3600" dirty="0" err="1" smtClean="0"/>
              <a:t>тангламакъ</a:t>
            </a:r>
            <a:r>
              <a:rPr lang="ru-RU" sz="3600" dirty="0" smtClean="0"/>
              <a:t>- </a:t>
            </a:r>
            <a:r>
              <a:rPr lang="ru-RU" sz="3600" dirty="0" err="1" smtClean="0"/>
              <a:t>айырмакъ,сайламакъ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err="1" smtClean="0"/>
              <a:t>адиллик</a:t>
            </a:r>
            <a:r>
              <a:rPr lang="ru-RU" sz="3600" dirty="0" smtClean="0"/>
              <a:t>- </a:t>
            </a:r>
            <a:r>
              <a:rPr lang="ru-RU" sz="3600" dirty="0" err="1" smtClean="0"/>
              <a:t>билим</a:t>
            </a:r>
            <a:r>
              <a:rPr lang="ru-RU" sz="3600" dirty="0" smtClean="0"/>
              <a:t>, </a:t>
            </a:r>
            <a:r>
              <a:rPr lang="ru-RU" sz="3600" dirty="0" err="1" smtClean="0"/>
              <a:t>тарбия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err="1" smtClean="0"/>
              <a:t>къысмат</a:t>
            </a:r>
            <a:r>
              <a:rPr lang="ru-RU" sz="3600" dirty="0" smtClean="0"/>
              <a:t>- судьба</a:t>
            </a:r>
          </a:p>
          <a:p>
            <a:pPr marL="0" indent="0">
              <a:buNone/>
            </a:pPr>
            <a:r>
              <a:rPr lang="ru-RU" sz="3600" dirty="0" err="1" smtClean="0"/>
              <a:t>бугьтан</a:t>
            </a:r>
            <a:r>
              <a:rPr lang="ru-RU" sz="3600" dirty="0" smtClean="0"/>
              <a:t> </a:t>
            </a:r>
            <a:r>
              <a:rPr lang="ru-RU" sz="3600" dirty="0" err="1" smtClean="0"/>
              <a:t>еси</a:t>
            </a:r>
            <a:r>
              <a:rPr lang="ru-RU" sz="3600" dirty="0" smtClean="0"/>
              <a:t> </a:t>
            </a:r>
            <a:r>
              <a:rPr lang="ru-RU" sz="3600" dirty="0" err="1" smtClean="0"/>
              <a:t>гюнчюлер</a:t>
            </a:r>
            <a:r>
              <a:rPr lang="ru-RU" sz="3600" dirty="0" smtClean="0"/>
              <a:t>- недоброжелатели</a:t>
            </a:r>
          </a:p>
          <a:p>
            <a:pPr marL="0" indent="0">
              <a:buNone/>
            </a:pPr>
            <a:r>
              <a:rPr lang="ru-RU" sz="3600" dirty="0" err="1" smtClean="0"/>
              <a:t>дерт-къайгъы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err="1" smtClean="0"/>
              <a:t>пикру</a:t>
            </a:r>
            <a:r>
              <a:rPr lang="ru-RU" sz="3600" dirty="0" smtClean="0"/>
              <a:t>- ой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53102"/>
            <a:ext cx="4248472" cy="626575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3400" dirty="0" err="1" smtClean="0"/>
              <a:t>Ата</a:t>
            </a:r>
            <a:r>
              <a:rPr lang="ru-RU" sz="3400" dirty="0" smtClean="0"/>
              <a:t> </a:t>
            </a:r>
            <a:r>
              <a:rPr lang="ru-RU" sz="3400" dirty="0" err="1" smtClean="0"/>
              <a:t>юрт.О-эсден</a:t>
            </a:r>
            <a:r>
              <a:rPr lang="ru-RU" sz="3400" dirty="0" smtClean="0"/>
              <a:t> </a:t>
            </a:r>
            <a:r>
              <a:rPr lang="ru-RU" sz="3400" dirty="0" err="1" smtClean="0"/>
              <a:t>тайып</a:t>
            </a:r>
            <a:r>
              <a:rPr lang="ru-RU" sz="3400" dirty="0" smtClean="0"/>
              <a:t>  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sz="3400" dirty="0" err="1" smtClean="0"/>
              <a:t>ярайгъан</a:t>
            </a:r>
            <a:r>
              <a:rPr lang="ru-RU" sz="3400" dirty="0" smtClean="0"/>
              <a:t> </a:t>
            </a:r>
            <a:r>
              <a:rPr lang="ru-RU" sz="3400" dirty="0" err="1" smtClean="0"/>
              <a:t>затмы</a:t>
            </a:r>
            <a:r>
              <a:rPr lang="ru-RU" sz="3400" dirty="0" smtClean="0"/>
              <a:t>,</a:t>
            </a:r>
          </a:p>
          <a:p>
            <a:pPr marL="0" indent="0">
              <a:buNone/>
            </a:pPr>
            <a:r>
              <a:rPr lang="ru-RU" sz="3400" dirty="0" err="1" smtClean="0"/>
              <a:t>Унутуп</a:t>
            </a:r>
            <a:r>
              <a:rPr lang="ru-RU" sz="3400" dirty="0" smtClean="0"/>
              <a:t>, </a:t>
            </a:r>
            <a:r>
              <a:rPr lang="ru-RU" sz="3400" dirty="0" err="1" smtClean="0"/>
              <a:t>сонг</a:t>
            </a:r>
            <a:r>
              <a:rPr lang="ru-RU" sz="3400" dirty="0" smtClean="0"/>
              <a:t> </a:t>
            </a:r>
            <a:r>
              <a:rPr lang="ru-RU" sz="3400" dirty="0" err="1" smtClean="0"/>
              <a:t>эсге</a:t>
            </a:r>
            <a:r>
              <a:rPr lang="ru-RU" sz="3400" dirty="0" smtClean="0"/>
              <a:t> </a:t>
            </a:r>
            <a:r>
              <a:rPr lang="ru-RU" sz="3400" dirty="0" err="1" smtClean="0"/>
              <a:t>алып</a:t>
            </a:r>
            <a:endParaRPr lang="ru-RU" sz="3400" dirty="0" smtClean="0"/>
          </a:p>
          <a:p>
            <a:pPr marL="0" indent="0">
              <a:buNone/>
            </a:pPr>
            <a:r>
              <a:rPr lang="ru-RU" sz="3400" dirty="0" err="1" smtClean="0"/>
              <a:t>къарайгъан</a:t>
            </a:r>
            <a:r>
              <a:rPr lang="ru-RU" sz="3400" dirty="0" smtClean="0"/>
              <a:t> </a:t>
            </a:r>
            <a:r>
              <a:rPr lang="ru-RU" sz="3400" dirty="0" err="1" smtClean="0"/>
              <a:t>затмы</a:t>
            </a:r>
            <a:r>
              <a:rPr lang="ru-RU" sz="3400" dirty="0" smtClean="0"/>
              <a:t>?</a:t>
            </a:r>
          </a:p>
          <a:p>
            <a:pPr marL="0" indent="0">
              <a:buNone/>
            </a:pPr>
            <a:r>
              <a:rPr lang="ru-RU" sz="3400" dirty="0" smtClean="0"/>
              <a:t> </a:t>
            </a:r>
          </a:p>
          <a:p>
            <a:pPr marL="0" indent="0">
              <a:buNone/>
            </a:pPr>
            <a:r>
              <a:rPr lang="ru-RU" sz="3400" dirty="0" smtClean="0"/>
              <a:t>О  </a:t>
            </a:r>
            <a:r>
              <a:rPr lang="ru-RU" sz="3400" dirty="0" err="1" smtClean="0"/>
              <a:t>мюгьлетге</a:t>
            </a:r>
            <a:r>
              <a:rPr lang="ru-RU" sz="3400" dirty="0" smtClean="0"/>
              <a:t> </a:t>
            </a:r>
            <a:r>
              <a:rPr lang="ru-RU" sz="3400" dirty="0" err="1" smtClean="0"/>
              <a:t>арт</a:t>
            </a:r>
            <a:r>
              <a:rPr lang="ru-RU" sz="3400" dirty="0" smtClean="0"/>
              <a:t> берме де </a:t>
            </a:r>
          </a:p>
          <a:p>
            <a:pPr marL="0" indent="0">
              <a:buNone/>
            </a:pPr>
            <a:r>
              <a:rPr lang="ru-RU" sz="3400" dirty="0" err="1" smtClean="0"/>
              <a:t>болагъан</a:t>
            </a:r>
            <a:r>
              <a:rPr lang="ru-RU" sz="3400" dirty="0" smtClean="0"/>
              <a:t> </a:t>
            </a:r>
            <a:r>
              <a:rPr lang="ru-RU" sz="3400" dirty="0" err="1" smtClean="0"/>
              <a:t>затмы</a:t>
            </a:r>
            <a:r>
              <a:rPr lang="ru-RU" sz="3400" dirty="0" smtClean="0"/>
              <a:t>,</a:t>
            </a:r>
          </a:p>
          <a:p>
            <a:pPr marL="0" indent="0">
              <a:buNone/>
            </a:pPr>
            <a:r>
              <a:rPr lang="ru-RU" sz="3400" dirty="0" err="1" smtClean="0"/>
              <a:t>Осуз</a:t>
            </a:r>
            <a:r>
              <a:rPr lang="ru-RU" sz="3400" dirty="0" smtClean="0"/>
              <a:t> </a:t>
            </a:r>
            <a:r>
              <a:rPr lang="ru-RU" sz="3400" dirty="0" err="1" smtClean="0"/>
              <a:t>яшав</a:t>
            </a:r>
            <a:r>
              <a:rPr lang="ru-RU" sz="3400" dirty="0" smtClean="0"/>
              <a:t> </a:t>
            </a:r>
            <a:r>
              <a:rPr lang="ru-RU" sz="3400" dirty="0" err="1" smtClean="0"/>
              <a:t>татыв</a:t>
            </a:r>
            <a:r>
              <a:rPr lang="ru-RU" sz="3400" dirty="0" smtClean="0"/>
              <a:t> </a:t>
            </a:r>
            <a:r>
              <a:rPr lang="ru-RU" sz="3400" dirty="0" err="1" smtClean="0"/>
              <a:t>булан</a:t>
            </a:r>
            <a:endParaRPr lang="ru-RU" sz="3400" dirty="0" smtClean="0"/>
          </a:p>
          <a:p>
            <a:pPr marL="0" indent="0">
              <a:buNone/>
            </a:pPr>
            <a:r>
              <a:rPr lang="ru-RU" sz="3400" dirty="0" err="1" smtClean="0"/>
              <a:t>толагъан</a:t>
            </a:r>
            <a:r>
              <a:rPr lang="ru-RU" sz="3400" dirty="0" smtClean="0"/>
              <a:t>  </a:t>
            </a:r>
            <a:r>
              <a:rPr lang="ru-RU" sz="3400" dirty="0" err="1" smtClean="0"/>
              <a:t>затмы</a:t>
            </a:r>
            <a:r>
              <a:rPr lang="ru-RU" sz="3400" dirty="0" smtClean="0"/>
              <a:t>?</a:t>
            </a:r>
          </a:p>
          <a:p>
            <a:pPr marL="0" indent="0">
              <a:buNone/>
            </a:pPr>
            <a:r>
              <a:rPr lang="ru-RU" sz="3400" dirty="0" smtClean="0"/>
              <a:t> </a:t>
            </a:r>
          </a:p>
          <a:p>
            <a:pPr marL="0" indent="0">
              <a:buNone/>
            </a:pPr>
            <a:r>
              <a:rPr lang="ru-RU" sz="3400" dirty="0" err="1" smtClean="0"/>
              <a:t>Биз</a:t>
            </a:r>
            <a:r>
              <a:rPr lang="ru-RU" sz="3400" dirty="0" smtClean="0"/>
              <a:t>  </a:t>
            </a:r>
            <a:r>
              <a:rPr lang="ru-RU" sz="3400" dirty="0" err="1" smtClean="0"/>
              <a:t>дюньягъа</a:t>
            </a:r>
            <a:r>
              <a:rPr lang="ru-RU" sz="3400" dirty="0" smtClean="0"/>
              <a:t>  </a:t>
            </a:r>
            <a:r>
              <a:rPr lang="ru-RU" sz="3400" dirty="0" err="1" smtClean="0"/>
              <a:t>тавуш</a:t>
            </a:r>
            <a:r>
              <a:rPr lang="ru-RU" sz="3400" dirty="0" smtClean="0"/>
              <a:t>  </a:t>
            </a:r>
            <a:r>
              <a:rPr lang="ru-RU" sz="3400" dirty="0" err="1" smtClean="0"/>
              <a:t>этген</a:t>
            </a:r>
            <a:endParaRPr lang="ru-RU" sz="3400" dirty="0" smtClean="0"/>
          </a:p>
          <a:p>
            <a:pPr marL="0" indent="0">
              <a:buNone/>
            </a:pPr>
            <a:r>
              <a:rPr lang="ru-RU" sz="3400" dirty="0"/>
              <a:t>е</a:t>
            </a:r>
            <a:r>
              <a:rPr lang="ru-RU" sz="3400" dirty="0" smtClean="0"/>
              <a:t>р </a:t>
            </a:r>
            <a:r>
              <a:rPr lang="ru-RU" sz="3400" dirty="0" err="1" smtClean="0"/>
              <a:t>тюгюлмю</a:t>
            </a:r>
            <a:r>
              <a:rPr lang="ru-RU" sz="3400" dirty="0" smtClean="0"/>
              <a:t> о;</a:t>
            </a:r>
          </a:p>
          <a:p>
            <a:pPr marL="0" indent="0">
              <a:buNone/>
            </a:pPr>
            <a:r>
              <a:rPr lang="ru-RU" sz="3400" dirty="0" err="1" smtClean="0"/>
              <a:t>Къайгъы-дертсиз</a:t>
            </a:r>
            <a:r>
              <a:rPr lang="ru-RU" sz="3400" dirty="0" smtClean="0"/>
              <a:t> </a:t>
            </a:r>
            <a:r>
              <a:rPr lang="ru-RU" sz="3400" dirty="0" err="1" smtClean="0"/>
              <a:t>яшлыкъ</a:t>
            </a:r>
            <a:r>
              <a:rPr lang="ru-RU" sz="3400" dirty="0" smtClean="0"/>
              <a:t> </a:t>
            </a:r>
            <a:r>
              <a:rPr lang="ru-RU" sz="3400" dirty="0" err="1" smtClean="0"/>
              <a:t>оьтген</a:t>
            </a:r>
            <a:endParaRPr lang="ru-RU" sz="3400" dirty="0" smtClean="0"/>
          </a:p>
          <a:p>
            <a:pPr marL="0" indent="0">
              <a:buNone/>
            </a:pPr>
            <a:r>
              <a:rPr lang="ru-RU" sz="3400" dirty="0"/>
              <a:t>э</a:t>
            </a:r>
            <a:r>
              <a:rPr lang="ru-RU" sz="3400" dirty="0" smtClean="0"/>
              <a:t>л </a:t>
            </a:r>
            <a:r>
              <a:rPr lang="ru-RU" sz="3400" dirty="0" err="1" smtClean="0"/>
              <a:t>тюгюлмю</a:t>
            </a:r>
            <a:r>
              <a:rPr lang="ru-RU" sz="3400" dirty="0" smtClean="0"/>
              <a:t> о?</a:t>
            </a:r>
          </a:p>
          <a:p>
            <a:pPr marL="0" indent="0">
              <a:buNone/>
            </a:pPr>
            <a:endParaRPr lang="ru-RU" sz="3400" dirty="0" smtClean="0"/>
          </a:p>
          <a:p>
            <a:pPr marL="0" indent="0">
              <a:buNone/>
            </a:pPr>
            <a:r>
              <a:rPr lang="ru-RU" sz="3400" dirty="0" smtClean="0"/>
              <a:t> </a:t>
            </a:r>
            <a:r>
              <a:rPr lang="ru-RU" sz="3400" dirty="0" err="1" smtClean="0"/>
              <a:t>Яшавланы</a:t>
            </a:r>
            <a:r>
              <a:rPr lang="ru-RU" sz="3400" dirty="0" smtClean="0"/>
              <a:t> </a:t>
            </a:r>
            <a:r>
              <a:rPr lang="ru-RU" sz="3400" dirty="0" err="1" smtClean="0"/>
              <a:t>инг</a:t>
            </a:r>
            <a:r>
              <a:rPr lang="ru-RU" sz="3400" dirty="0" smtClean="0"/>
              <a:t> </a:t>
            </a:r>
            <a:r>
              <a:rPr lang="ru-RU" sz="3400" dirty="0" err="1" smtClean="0"/>
              <a:t>ярыкълы</a:t>
            </a:r>
            <a:endParaRPr lang="ru-RU" sz="3400" dirty="0" smtClean="0"/>
          </a:p>
          <a:p>
            <a:pPr marL="0" indent="0">
              <a:buNone/>
            </a:pPr>
            <a:r>
              <a:rPr lang="ru-RU" sz="3400" dirty="0" err="1"/>
              <a:t>а</a:t>
            </a:r>
            <a:r>
              <a:rPr lang="ru-RU" sz="3400" dirty="0" err="1" smtClean="0"/>
              <a:t>гъымы</a:t>
            </a:r>
            <a:r>
              <a:rPr lang="ru-RU" sz="3400" dirty="0" smtClean="0"/>
              <a:t> </a:t>
            </a:r>
            <a:r>
              <a:rPr lang="ru-RU" sz="3400" dirty="0" err="1" smtClean="0"/>
              <a:t>ондан</a:t>
            </a:r>
            <a:r>
              <a:rPr lang="ru-RU" sz="3400" dirty="0" smtClean="0"/>
              <a:t>,</a:t>
            </a:r>
          </a:p>
          <a:p>
            <a:pPr marL="0" indent="0">
              <a:buNone/>
            </a:pPr>
            <a:r>
              <a:rPr lang="ru-RU" sz="3400" dirty="0" err="1" smtClean="0"/>
              <a:t>Инг</a:t>
            </a:r>
            <a:r>
              <a:rPr lang="ru-RU" sz="3400" dirty="0" smtClean="0"/>
              <a:t>  </a:t>
            </a:r>
            <a:r>
              <a:rPr lang="ru-RU" sz="3400" dirty="0" err="1" smtClean="0"/>
              <a:t>шавлалы</a:t>
            </a:r>
            <a:r>
              <a:rPr lang="ru-RU" sz="3400" dirty="0" smtClean="0"/>
              <a:t>  </a:t>
            </a:r>
            <a:r>
              <a:rPr lang="ru-RU" sz="3400" dirty="0" err="1" smtClean="0"/>
              <a:t>хыялланы</a:t>
            </a:r>
            <a:endParaRPr lang="ru-RU" sz="3400" dirty="0" smtClean="0"/>
          </a:p>
          <a:p>
            <a:pPr marL="0" indent="0">
              <a:buNone/>
            </a:pPr>
            <a:r>
              <a:rPr lang="ru-RU" sz="3400" dirty="0" err="1"/>
              <a:t>т</a:t>
            </a:r>
            <a:r>
              <a:rPr lang="ru-RU" sz="3400" dirty="0" err="1" smtClean="0"/>
              <a:t>агъымы</a:t>
            </a:r>
            <a:r>
              <a:rPr lang="ru-RU" sz="3400" dirty="0" smtClean="0"/>
              <a:t> </a:t>
            </a:r>
            <a:r>
              <a:rPr lang="ru-RU" sz="3400" dirty="0" err="1" smtClean="0"/>
              <a:t>ондан</a:t>
            </a:r>
            <a:endParaRPr lang="ru-RU" sz="3400" dirty="0" smtClean="0"/>
          </a:p>
          <a:p>
            <a:pPr marL="0" indent="0">
              <a:buNone/>
            </a:pPr>
            <a:endParaRPr lang="ru-RU" sz="3400" dirty="0" smtClean="0"/>
          </a:p>
          <a:p>
            <a:pPr marL="0" indent="0">
              <a:buNone/>
            </a:pPr>
            <a:r>
              <a:rPr lang="ru-RU" sz="3400" dirty="0" smtClean="0"/>
              <a:t> </a:t>
            </a:r>
            <a:r>
              <a:rPr lang="ru-RU" sz="3400" dirty="0" err="1" smtClean="0"/>
              <a:t>Намус</a:t>
            </a:r>
            <a:r>
              <a:rPr lang="ru-RU" sz="3400" dirty="0" smtClean="0"/>
              <a:t> –</a:t>
            </a:r>
            <a:r>
              <a:rPr lang="ru-RU" sz="3400" dirty="0" err="1" smtClean="0"/>
              <a:t>ягьны,я</a:t>
            </a:r>
            <a:r>
              <a:rPr lang="ru-RU" sz="3400" dirty="0" smtClean="0"/>
              <a:t> </a:t>
            </a:r>
            <a:r>
              <a:rPr lang="ru-RU" sz="3400" dirty="0" err="1" smtClean="0"/>
              <a:t>биз</a:t>
            </a:r>
            <a:r>
              <a:rPr lang="ru-RU" sz="3400" dirty="0" smtClean="0"/>
              <a:t> </a:t>
            </a:r>
            <a:r>
              <a:rPr lang="ru-RU" sz="3400" dirty="0" err="1" smtClean="0"/>
              <a:t>онда</a:t>
            </a:r>
            <a:endParaRPr lang="ru-RU" sz="3400" dirty="0" smtClean="0"/>
          </a:p>
          <a:p>
            <a:pPr marL="0" indent="0">
              <a:buNone/>
            </a:pPr>
            <a:r>
              <a:rPr lang="ru-RU" sz="3400" dirty="0" err="1"/>
              <a:t>т</a:t>
            </a:r>
            <a:r>
              <a:rPr lang="ru-RU" sz="3400" dirty="0" err="1" smtClean="0"/>
              <a:t>англамайбызмы</a:t>
            </a:r>
            <a:r>
              <a:rPr lang="ru-RU" sz="3400" dirty="0" smtClean="0"/>
              <a:t>,</a:t>
            </a:r>
          </a:p>
          <a:p>
            <a:pPr marL="0" indent="0">
              <a:buNone/>
            </a:pPr>
            <a:r>
              <a:rPr lang="ru-RU" sz="3400" dirty="0" err="1" smtClean="0"/>
              <a:t>Адилликни,я</a:t>
            </a:r>
            <a:r>
              <a:rPr lang="ru-RU" sz="3400" dirty="0" smtClean="0"/>
              <a:t> </a:t>
            </a:r>
            <a:r>
              <a:rPr lang="ru-RU" sz="3400" dirty="0" err="1" smtClean="0"/>
              <a:t>биз</a:t>
            </a:r>
            <a:r>
              <a:rPr lang="ru-RU" sz="3400" dirty="0" smtClean="0"/>
              <a:t> </a:t>
            </a:r>
            <a:r>
              <a:rPr lang="ru-RU" sz="3400" dirty="0" err="1" smtClean="0"/>
              <a:t>онда</a:t>
            </a:r>
            <a:endParaRPr lang="ru-RU" sz="3400" dirty="0" smtClean="0"/>
          </a:p>
          <a:p>
            <a:pPr marL="0" indent="0">
              <a:buNone/>
            </a:pPr>
            <a:r>
              <a:rPr lang="ru-RU" sz="3400" dirty="0" err="1"/>
              <a:t>а</a:t>
            </a:r>
            <a:r>
              <a:rPr lang="ru-RU" sz="3400" dirty="0" err="1" smtClean="0"/>
              <a:t>нгламайбызмы</a:t>
            </a:r>
            <a:r>
              <a:rPr lang="ru-RU" sz="3400" dirty="0" smtClean="0"/>
              <a:t>?</a:t>
            </a:r>
          </a:p>
          <a:p>
            <a:endParaRPr lang="ru-RU" sz="3400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57686" y="260648"/>
            <a:ext cx="42862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/>
              <a:t>Онда</a:t>
            </a:r>
            <a:r>
              <a:rPr lang="ru-RU" sz="1600" dirty="0" smtClean="0"/>
              <a:t>  </a:t>
            </a:r>
            <a:r>
              <a:rPr lang="ru-RU" sz="1600" dirty="0" err="1" smtClean="0"/>
              <a:t>тутгъан</a:t>
            </a:r>
            <a:r>
              <a:rPr lang="ru-RU" sz="1600" dirty="0" smtClean="0"/>
              <a:t>  </a:t>
            </a:r>
            <a:r>
              <a:rPr lang="ru-RU" sz="1600" dirty="0" err="1" smtClean="0"/>
              <a:t>жан</a:t>
            </a:r>
            <a:r>
              <a:rPr lang="ru-RU" sz="1600" dirty="0" smtClean="0"/>
              <a:t>  </a:t>
            </a:r>
            <a:r>
              <a:rPr lang="ru-RU" sz="1600" dirty="0" err="1" smtClean="0"/>
              <a:t>къурдашлар</a:t>
            </a:r>
            <a:r>
              <a:rPr lang="ru-RU" sz="1600" dirty="0" smtClean="0"/>
              <a:t>,</a:t>
            </a:r>
          </a:p>
          <a:p>
            <a:r>
              <a:rPr lang="ru-RU" sz="1600" dirty="0" err="1"/>
              <a:t>б</a:t>
            </a:r>
            <a:r>
              <a:rPr lang="ru-RU" sz="1600" dirty="0" err="1" smtClean="0"/>
              <a:t>изин</a:t>
            </a:r>
            <a:r>
              <a:rPr lang="ru-RU" sz="1600" dirty="0" smtClean="0"/>
              <a:t>  </a:t>
            </a:r>
            <a:r>
              <a:rPr lang="ru-RU" sz="1600" dirty="0" err="1" smtClean="0"/>
              <a:t>сатамы</a:t>
            </a:r>
            <a:r>
              <a:rPr lang="ru-RU" sz="1600" dirty="0" smtClean="0"/>
              <a:t>,</a:t>
            </a:r>
          </a:p>
          <a:p>
            <a:r>
              <a:rPr lang="ru-RU" sz="1600" dirty="0" err="1" smtClean="0"/>
              <a:t>Къысмат</a:t>
            </a:r>
            <a:r>
              <a:rPr lang="ru-RU" sz="1600" dirty="0" smtClean="0"/>
              <a:t>  </a:t>
            </a:r>
            <a:r>
              <a:rPr lang="ru-RU" sz="1600" dirty="0" err="1" smtClean="0"/>
              <a:t>булан</a:t>
            </a:r>
            <a:r>
              <a:rPr lang="ru-RU" sz="1600" dirty="0" smtClean="0"/>
              <a:t>  </a:t>
            </a:r>
            <a:r>
              <a:rPr lang="ru-RU" sz="1600" dirty="0" err="1" smtClean="0"/>
              <a:t>янгыз</a:t>
            </a:r>
            <a:r>
              <a:rPr lang="ru-RU" sz="1600" dirty="0" smtClean="0"/>
              <a:t>  </a:t>
            </a:r>
            <a:r>
              <a:rPr lang="ru-RU" sz="1600" dirty="0" err="1" smtClean="0"/>
              <a:t>къоюп</a:t>
            </a:r>
            <a:endParaRPr lang="ru-RU" sz="1600" dirty="0" smtClean="0"/>
          </a:p>
          <a:p>
            <a:r>
              <a:rPr lang="ru-RU" sz="1600" dirty="0" err="1"/>
              <a:t>р</a:t>
            </a:r>
            <a:r>
              <a:rPr lang="ru-RU" sz="1600" dirty="0" err="1" smtClean="0"/>
              <a:t>агьат</a:t>
            </a:r>
            <a:r>
              <a:rPr lang="ru-RU" sz="1600" dirty="0" smtClean="0"/>
              <a:t>   </a:t>
            </a:r>
            <a:r>
              <a:rPr lang="ru-RU" sz="1600" dirty="0" err="1" smtClean="0"/>
              <a:t>ятамы</a:t>
            </a:r>
            <a:r>
              <a:rPr lang="ru-RU" sz="1600" dirty="0" smtClean="0"/>
              <a:t>?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err="1" smtClean="0"/>
              <a:t>Бугьтан</a:t>
            </a:r>
            <a:r>
              <a:rPr lang="ru-RU" sz="1600" dirty="0" smtClean="0"/>
              <a:t>  </a:t>
            </a:r>
            <a:r>
              <a:rPr lang="ru-RU" sz="1600" dirty="0" err="1" smtClean="0"/>
              <a:t>еси</a:t>
            </a:r>
            <a:r>
              <a:rPr lang="ru-RU" sz="1600" dirty="0" smtClean="0"/>
              <a:t>  </a:t>
            </a:r>
            <a:r>
              <a:rPr lang="ru-RU" sz="1600" dirty="0" err="1" smtClean="0"/>
              <a:t>гюнчюлени</a:t>
            </a:r>
            <a:endParaRPr lang="ru-RU" sz="1600" dirty="0" smtClean="0"/>
          </a:p>
          <a:p>
            <a:r>
              <a:rPr lang="ru-RU" sz="1600" dirty="0" err="1" smtClean="0"/>
              <a:t>ёл</a:t>
            </a:r>
            <a:r>
              <a:rPr lang="ru-RU" sz="1600" dirty="0" smtClean="0"/>
              <a:t>  </a:t>
            </a:r>
            <a:r>
              <a:rPr lang="ru-RU" sz="1600" dirty="0" err="1" smtClean="0"/>
              <a:t>уьстден</a:t>
            </a:r>
            <a:r>
              <a:rPr lang="ru-RU" sz="1600" dirty="0" smtClean="0"/>
              <a:t>  </a:t>
            </a:r>
            <a:r>
              <a:rPr lang="ru-RU" sz="1600" dirty="0" err="1" smtClean="0"/>
              <a:t>ташлап</a:t>
            </a:r>
            <a:r>
              <a:rPr lang="ru-RU" sz="1600" dirty="0" smtClean="0"/>
              <a:t>,</a:t>
            </a:r>
          </a:p>
          <a:p>
            <a:r>
              <a:rPr lang="ru-RU" sz="1600" dirty="0" err="1" smtClean="0"/>
              <a:t>Къайгъыда</a:t>
            </a:r>
            <a:r>
              <a:rPr lang="ru-RU" sz="1600" dirty="0" smtClean="0"/>
              <a:t> да ,</a:t>
            </a:r>
            <a:r>
              <a:rPr lang="ru-RU" sz="1600" dirty="0" err="1" smtClean="0"/>
              <a:t>сююнчде</a:t>
            </a:r>
            <a:r>
              <a:rPr lang="ru-RU" sz="1600" dirty="0" smtClean="0"/>
              <a:t> де</a:t>
            </a:r>
          </a:p>
          <a:p>
            <a:r>
              <a:rPr lang="ru-RU" sz="1600" dirty="0" err="1"/>
              <a:t>е</a:t>
            </a:r>
            <a:r>
              <a:rPr lang="ru-RU" sz="1600" dirty="0" err="1" smtClean="0"/>
              <a:t>тмейми</a:t>
            </a:r>
            <a:r>
              <a:rPr lang="ru-RU" sz="1600" dirty="0" smtClean="0"/>
              <a:t>  </a:t>
            </a:r>
            <a:r>
              <a:rPr lang="ru-RU" sz="1600" dirty="0" err="1" smtClean="0"/>
              <a:t>башлап</a:t>
            </a:r>
            <a:r>
              <a:rPr lang="ru-RU" sz="1600" dirty="0" smtClean="0"/>
              <a:t>?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  <a:r>
              <a:rPr lang="ru-RU" sz="1600" dirty="0" err="1" smtClean="0"/>
              <a:t>Биз</a:t>
            </a:r>
            <a:r>
              <a:rPr lang="ru-RU" sz="1600" dirty="0" smtClean="0"/>
              <a:t>  </a:t>
            </a:r>
            <a:r>
              <a:rPr lang="ru-RU" sz="1600" dirty="0" err="1" smtClean="0"/>
              <a:t>саялы</a:t>
            </a:r>
            <a:r>
              <a:rPr lang="ru-RU" sz="1600" dirty="0" smtClean="0"/>
              <a:t>  </a:t>
            </a:r>
            <a:r>
              <a:rPr lang="ru-RU" sz="1600" dirty="0" err="1" smtClean="0"/>
              <a:t>къыйынлыкъгъа</a:t>
            </a:r>
            <a:r>
              <a:rPr lang="ru-RU" sz="1600" dirty="0" smtClean="0"/>
              <a:t>.</a:t>
            </a:r>
          </a:p>
          <a:p>
            <a:r>
              <a:rPr lang="ru-RU" sz="1600" dirty="0" err="1"/>
              <a:t>т</a:t>
            </a:r>
            <a:r>
              <a:rPr lang="ru-RU" sz="1600" dirty="0" err="1" smtClean="0"/>
              <a:t>арытып</a:t>
            </a:r>
            <a:r>
              <a:rPr lang="ru-RU" sz="1600" dirty="0" smtClean="0"/>
              <a:t>  </a:t>
            </a:r>
            <a:r>
              <a:rPr lang="ru-RU" sz="1600" dirty="0" err="1" smtClean="0"/>
              <a:t>жанын</a:t>
            </a:r>
            <a:r>
              <a:rPr lang="ru-RU" sz="1600" dirty="0" smtClean="0"/>
              <a:t>,</a:t>
            </a:r>
          </a:p>
          <a:p>
            <a:r>
              <a:rPr lang="ru-RU" sz="1600" dirty="0" err="1" smtClean="0"/>
              <a:t>Гетермейми</a:t>
            </a:r>
            <a:r>
              <a:rPr lang="ru-RU" sz="1600" dirty="0" smtClean="0"/>
              <a:t>  </a:t>
            </a:r>
            <a:r>
              <a:rPr lang="ru-RU" sz="1600" dirty="0" err="1" smtClean="0"/>
              <a:t>дертибизни</a:t>
            </a:r>
            <a:endParaRPr lang="ru-RU" sz="1600" dirty="0" smtClean="0"/>
          </a:p>
          <a:p>
            <a:r>
              <a:rPr lang="ru-RU" sz="1600" dirty="0" err="1"/>
              <a:t>а</a:t>
            </a:r>
            <a:r>
              <a:rPr lang="ru-RU" sz="1600" dirty="0" err="1" smtClean="0"/>
              <a:t>вадан</a:t>
            </a:r>
            <a:r>
              <a:rPr lang="ru-RU" sz="1600" dirty="0" smtClean="0"/>
              <a:t>  </a:t>
            </a:r>
            <a:r>
              <a:rPr lang="ru-RU" sz="1600" dirty="0" err="1" smtClean="0"/>
              <a:t>янын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err="1" smtClean="0"/>
              <a:t>Пикру</a:t>
            </a:r>
            <a:r>
              <a:rPr lang="ru-RU" sz="1600" dirty="0" smtClean="0"/>
              <a:t>  </a:t>
            </a:r>
            <a:r>
              <a:rPr lang="ru-RU" sz="1600" dirty="0" err="1" smtClean="0"/>
              <a:t>булан</a:t>
            </a:r>
            <a:r>
              <a:rPr lang="ru-RU" sz="1600" dirty="0" smtClean="0"/>
              <a:t>  </a:t>
            </a:r>
            <a:r>
              <a:rPr lang="ru-RU" sz="1600" dirty="0" err="1" smtClean="0"/>
              <a:t>онда</a:t>
            </a:r>
            <a:r>
              <a:rPr lang="ru-RU" sz="1600" dirty="0" smtClean="0"/>
              <a:t>  </a:t>
            </a:r>
            <a:r>
              <a:rPr lang="ru-RU" sz="1600" dirty="0" err="1" smtClean="0"/>
              <a:t>къайтып</a:t>
            </a:r>
            <a:endParaRPr lang="ru-RU" sz="1600" dirty="0" smtClean="0"/>
          </a:p>
          <a:p>
            <a:r>
              <a:rPr lang="ru-RU" sz="1600" dirty="0" err="1"/>
              <a:t>г</a:t>
            </a:r>
            <a:r>
              <a:rPr lang="ru-RU" sz="1600" dirty="0" err="1" smtClean="0"/>
              <a:t>елмейбизми</a:t>
            </a:r>
            <a:r>
              <a:rPr lang="ru-RU" sz="1600" dirty="0" smtClean="0"/>
              <a:t>  </a:t>
            </a:r>
            <a:r>
              <a:rPr lang="ru-RU" sz="1600" dirty="0" err="1" smtClean="0"/>
              <a:t>биз</a:t>
            </a:r>
            <a:r>
              <a:rPr lang="ru-RU" sz="1600" dirty="0" smtClean="0"/>
              <a:t>,</a:t>
            </a:r>
          </a:p>
          <a:p>
            <a:r>
              <a:rPr lang="ru-RU" sz="1600" dirty="0" err="1" smtClean="0"/>
              <a:t>Ахыр</a:t>
            </a:r>
            <a:r>
              <a:rPr lang="ru-RU" sz="1600" dirty="0" smtClean="0"/>
              <a:t>  </a:t>
            </a:r>
            <a:r>
              <a:rPr lang="ru-RU" sz="1600" dirty="0" err="1" smtClean="0"/>
              <a:t>сезде</a:t>
            </a:r>
            <a:r>
              <a:rPr lang="ru-RU" sz="1600" dirty="0" smtClean="0"/>
              <a:t>  </a:t>
            </a:r>
            <a:r>
              <a:rPr lang="ru-RU" sz="1600" dirty="0" err="1" smtClean="0"/>
              <a:t>ону</a:t>
            </a:r>
            <a:r>
              <a:rPr lang="ru-RU" sz="1600" dirty="0" smtClean="0"/>
              <a:t>  </a:t>
            </a:r>
            <a:r>
              <a:rPr lang="ru-RU" sz="1600" dirty="0" err="1" smtClean="0"/>
              <a:t>айтып</a:t>
            </a:r>
            <a:endParaRPr lang="ru-RU" sz="1600" dirty="0" smtClean="0"/>
          </a:p>
          <a:p>
            <a:r>
              <a:rPr lang="ru-RU" sz="1600" dirty="0" err="1"/>
              <a:t>о</a:t>
            </a:r>
            <a:r>
              <a:rPr lang="ru-RU" sz="1600" dirty="0" err="1" smtClean="0"/>
              <a:t>ьлмейбизми</a:t>
            </a:r>
            <a:r>
              <a:rPr lang="ru-RU" sz="1600" dirty="0" smtClean="0"/>
              <a:t>  </a:t>
            </a:r>
            <a:r>
              <a:rPr lang="ru-RU" sz="1600" dirty="0" err="1" smtClean="0"/>
              <a:t>биз</a:t>
            </a:r>
            <a:endParaRPr lang="ru-RU" sz="1600" dirty="0" smtClean="0"/>
          </a:p>
          <a:p>
            <a:r>
              <a:rPr lang="ru-RU" sz="1600" dirty="0" smtClean="0"/>
              <a:t> </a:t>
            </a:r>
          </a:p>
          <a:p>
            <a:r>
              <a:rPr lang="ru-RU" sz="1600" dirty="0" err="1" smtClean="0"/>
              <a:t>Ата</a:t>
            </a:r>
            <a:r>
              <a:rPr lang="ru-RU" sz="1600" dirty="0" smtClean="0"/>
              <a:t> юрт. </a:t>
            </a:r>
            <a:r>
              <a:rPr lang="ru-RU" sz="1600" dirty="0" err="1" smtClean="0"/>
              <a:t>О-эсден</a:t>
            </a:r>
            <a:r>
              <a:rPr lang="ru-RU" sz="1600" dirty="0" smtClean="0"/>
              <a:t>  </a:t>
            </a:r>
            <a:r>
              <a:rPr lang="ru-RU" sz="1600" dirty="0" err="1" smtClean="0"/>
              <a:t>тайып</a:t>
            </a:r>
            <a:endParaRPr lang="ru-RU" sz="1600" dirty="0" smtClean="0"/>
          </a:p>
          <a:p>
            <a:r>
              <a:rPr lang="ru-RU" sz="1600" dirty="0" err="1"/>
              <a:t>я</a:t>
            </a:r>
            <a:r>
              <a:rPr lang="ru-RU" sz="1600" dirty="0" err="1" smtClean="0"/>
              <a:t>райгъан</a:t>
            </a:r>
            <a:r>
              <a:rPr lang="ru-RU" sz="1600" dirty="0" smtClean="0"/>
              <a:t>  </a:t>
            </a:r>
            <a:r>
              <a:rPr lang="ru-RU" sz="1600" dirty="0" err="1" smtClean="0"/>
              <a:t>затмы</a:t>
            </a:r>
            <a:r>
              <a:rPr lang="ru-RU" sz="1600" dirty="0" smtClean="0"/>
              <a:t>,</a:t>
            </a:r>
          </a:p>
          <a:p>
            <a:r>
              <a:rPr lang="ru-RU" sz="1600" dirty="0" err="1" smtClean="0"/>
              <a:t>Унутуп</a:t>
            </a:r>
            <a:r>
              <a:rPr lang="ru-RU" sz="1600" dirty="0" smtClean="0"/>
              <a:t>,  </a:t>
            </a:r>
            <a:r>
              <a:rPr lang="ru-RU" sz="1600" dirty="0" err="1" smtClean="0"/>
              <a:t>сонг</a:t>
            </a:r>
            <a:r>
              <a:rPr lang="ru-RU" sz="1600" dirty="0" smtClean="0"/>
              <a:t>  </a:t>
            </a:r>
            <a:r>
              <a:rPr lang="ru-RU" sz="1600" dirty="0" err="1" smtClean="0"/>
              <a:t>эсге</a:t>
            </a:r>
            <a:r>
              <a:rPr lang="ru-RU" sz="1600" dirty="0" smtClean="0"/>
              <a:t>  </a:t>
            </a:r>
            <a:r>
              <a:rPr lang="ru-RU" sz="1600" dirty="0" err="1" smtClean="0"/>
              <a:t>алып</a:t>
            </a:r>
            <a:endParaRPr lang="ru-RU" sz="1600" dirty="0" smtClean="0"/>
          </a:p>
          <a:p>
            <a:r>
              <a:rPr lang="ru-RU" sz="1600" dirty="0" err="1"/>
              <a:t>к</a:t>
            </a:r>
            <a:r>
              <a:rPr lang="ru-RU" sz="1600" dirty="0" err="1" smtClean="0"/>
              <a:t>ъарайгъан</a:t>
            </a:r>
            <a:r>
              <a:rPr lang="ru-RU" sz="1600" dirty="0" smtClean="0"/>
              <a:t>  </a:t>
            </a:r>
            <a:r>
              <a:rPr lang="ru-RU" sz="1600" dirty="0" err="1" smtClean="0"/>
              <a:t>затмы</a:t>
            </a:r>
            <a:r>
              <a:rPr lang="ru-RU" sz="1600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775920"/>
          </a:xfrm>
        </p:spPr>
        <p:txBody>
          <a:bodyPr>
            <a:normAutofit fontScale="92500" lnSpcReduction="20000"/>
          </a:bodyPr>
          <a:lstStyle/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r>
              <a:rPr lang="ru-RU" sz="5400" dirty="0" err="1" smtClean="0"/>
              <a:t>Асарны</a:t>
            </a:r>
            <a:r>
              <a:rPr lang="ru-RU" sz="5400" dirty="0" smtClean="0"/>
              <a:t>  </a:t>
            </a:r>
            <a:r>
              <a:rPr lang="ru-RU" sz="5400" dirty="0" err="1" smtClean="0"/>
              <a:t>ичделигин</a:t>
            </a:r>
            <a:r>
              <a:rPr lang="ru-RU" sz="5400" dirty="0" smtClean="0"/>
              <a:t>  </a:t>
            </a:r>
            <a:r>
              <a:rPr lang="ru-RU" sz="5400" dirty="0" err="1" smtClean="0"/>
              <a:t>ачмакъ</a:t>
            </a:r>
            <a:endParaRPr lang="ru-RU" sz="5400" dirty="0" smtClean="0"/>
          </a:p>
          <a:p>
            <a:r>
              <a:rPr lang="ru-RU" sz="5400" dirty="0" err="1" smtClean="0"/>
              <a:t>Асарны</a:t>
            </a:r>
            <a:r>
              <a:rPr lang="ru-RU" sz="5400" dirty="0" smtClean="0"/>
              <a:t> </a:t>
            </a:r>
            <a:r>
              <a:rPr lang="ru-RU" sz="5400" dirty="0" err="1" smtClean="0"/>
              <a:t>идея-маънасын</a:t>
            </a:r>
            <a:r>
              <a:rPr lang="ru-RU" sz="5400" dirty="0" smtClean="0"/>
              <a:t>  </a:t>
            </a:r>
            <a:r>
              <a:rPr lang="ru-RU" sz="5400" dirty="0" err="1" smtClean="0"/>
              <a:t>ачмакъ</a:t>
            </a:r>
            <a:endParaRPr lang="ru-RU" sz="5400" dirty="0" smtClean="0"/>
          </a:p>
          <a:p>
            <a:r>
              <a:rPr lang="ru-RU" sz="5400" dirty="0" err="1" smtClean="0"/>
              <a:t>Асарны</a:t>
            </a:r>
            <a:r>
              <a:rPr lang="ru-RU" sz="5400" dirty="0" smtClean="0"/>
              <a:t>  </a:t>
            </a:r>
            <a:r>
              <a:rPr lang="ru-RU" sz="5400" dirty="0" err="1" smtClean="0"/>
              <a:t>чеберлигин</a:t>
            </a:r>
            <a:r>
              <a:rPr lang="ru-RU" sz="5400" dirty="0" smtClean="0"/>
              <a:t> </a:t>
            </a:r>
            <a:r>
              <a:rPr lang="ru-RU" sz="5400" dirty="0" err="1" smtClean="0"/>
              <a:t>ачмакъ</a:t>
            </a: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76456" cy="3861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Къылыкъ</a:t>
            </a:r>
            <a:r>
              <a:rPr lang="ru-RU" sz="7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терек</a:t>
            </a:r>
            <a:endParaRPr lang="ru-RU" sz="7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фото дерева с корнями для рефлекс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9632" y="1412776"/>
            <a:ext cx="6984776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88640"/>
            <a:ext cx="9036496" cy="666936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sz="4800" dirty="0" err="1" smtClean="0"/>
              <a:t>Дарсны</a:t>
            </a:r>
            <a:r>
              <a:rPr lang="ru-RU" sz="4800" dirty="0" smtClean="0"/>
              <a:t> </a:t>
            </a:r>
            <a:r>
              <a:rPr lang="ru-RU" sz="4800" dirty="0" err="1" smtClean="0"/>
              <a:t>яшлагъа</a:t>
            </a:r>
            <a:r>
              <a:rPr lang="ru-RU" sz="4800" dirty="0" smtClean="0"/>
              <a:t> </a:t>
            </a:r>
            <a:r>
              <a:rPr lang="ru-RU" sz="4800" smtClean="0"/>
              <a:t>таъсири</a:t>
            </a:r>
            <a:r>
              <a:rPr lang="ru-RU" sz="4800" dirty="0" smtClean="0"/>
              <a:t>:</a:t>
            </a:r>
          </a:p>
          <a:p>
            <a:pPr marL="0" indent="0" algn="ctr">
              <a:buNone/>
            </a:pPr>
            <a:endParaRPr lang="ru-RU" sz="1100" dirty="0" smtClean="0"/>
          </a:p>
          <a:p>
            <a:r>
              <a:rPr lang="ru-RU" sz="3200" dirty="0" err="1" smtClean="0"/>
              <a:t>Дарсда</a:t>
            </a:r>
            <a:r>
              <a:rPr lang="ru-RU" sz="3200" dirty="0" smtClean="0"/>
              <a:t> мен……….</a:t>
            </a:r>
            <a:r>
              <a:rPr lang="ru-RU" sz="3200" dirty="0" err="1" smtClean="0"/>
              <a:t>ишледим</a:t>
            </a:r>
            <a:r>
              <a:rPr lang="ru-RU" sz="3200" dirty="0" smtClean="0"/>
              <a:t>, неге </a:t>
            </a:r>
            <a:r>
              <a:rPr lang="ru-RU" sz="3200" dirty="0" err="1" smtClean="0"/>
              <a:t>тюгюл</a:t>
            </a:r>
            <a:r>
              <a:rPr lang="ru-RU" sz="3200" dirty="0" smtClean="0"/>
              <a:t>…….</a:t>
            </a:r>
          </a:p>
          <a:p>
            <a:r>
              <a:rPr lang="ru-RU" sz="3200" dirty="0" smtClean="0"/>
              <a:t>Мен </a:t>
            </a:r>
            <a:r>
              <a:rPr lang="ru-RU" sz="3200" dirty="0" err="1" smtClean="0"/>
              <a:t>оьзюмню</a:t>
            </a:r>
            <a:r>
              <a:rPr lang="ru-RU" sz="3200" dirty="0" smtClean="0"/>
              <a:t> </a:t>
            </a:r>
            <a:r>
              <a:rPr lang="ru-RU" sz="3200" dirty="0" err="1" smtClean="0"/>
              <a:t>дарсда</a:t>
            </a:r>
            <a:r>
              <a:rPr lang="ru-RU" sz="3200" dirty="0" smtClean="0"/>
              <a:t> </a:t>
            </a:r>
            <a:r>
              <a:rPr lang="ru-RU" sz="3200" dirty="0" err="1" smtClean="0"/>
              <a:t>ишлевюмден</a:t>
            </a:r>
            <a:r>
              <a:rPr lang="ru-RU" sz="3200" dirty="0" smtClean="0"/>
              <a:t> ………</a:t>
            </a:r>
          </a:p>
          <a:p>
            <a:r>
              <a:rPr lang="ru-RU" sz="3200" dirty="0" err="1" smtClean="0"/>
              <a:t>Дарс</a:t>
            </a:r>
            <a:r>
              <a:rPr lang="ru-RU" sz="3200" dirty="0" smtClean="0"/>
              <a:t> </a:t>
            </a:r>
            <a:r>
              <a:rPr lang="ru-RU" sz="3200" dirty="0" err="1" smtClean="0"/>
              <a:t>магъа</a:t>
            </a:r>
            <a:r>
              <a:rPr lang="ru-RU" sz="3200" dirty="0" smtClean="0"/>
              <a:t>……….</a:t>
            </a:r>
            <a:r>
              <a:rPr lang="ru-RU" sz="3200" dirty="0" err="1" smtClean="0"/>
              <a:t>герюндю</a:t>
            </a:r>
            <a:endParaRPr lang="ru-RU" sz="3200" dirty="0" smtClean="0"/>
          </a:p>
          <a:p>
            <a:r>
              <a:rPr lang="ru-RU" sz="3200" dirty="0" err="1" smtClean="0"/>
              <a:t>Дарсны</a:t>
            </a:r>
            <a:r>
              <a:rPr lang="ru-RU" sz="3200" dirty="0" smtClean="0"/>
              <a:t> </a:t>
            </a:r>
            <a:r>
              <a:rPr lang="ru-RU" sz="3200" dirty="0" err="1" smtClean="0"/>
              <a:t>узагъында</a:t>
            </a:r>
            <a:r>
              <a:rPr lang="ru-RU" sz="3200" dirty="0" smtClean="0"/>
              <a:t> мен……….</a:t>
            </a:r>
          </a:p>
          <a:p>
            <a:r>
              <a:rPr lang="ru-RU" sz="3200" dirty="0" err="1" smtClean="0"/>
              <a:t>Дарсда</a:t>
            </a:r>
            <a:r>
              <a:rPr lang="ru-RU" sz="3200" dirty="0" smtClean="0"/>
              <a:t> </a:t>
            </a:r>
            <a:r>
              <a:rPr lang="ru-RU" sz="3200" dirty="0" err="1" smtClean="0"/>
              <a:t>айтылгъан</a:t>
            </a:r>
            <a:r>
              <a:rPr lang="ru-RU" sz="3200" dirty="0" smtClean="0"/>
              <a:t> </a:t>
            </a:r>
            <a:r>
              <a:rPr lang="ru-RU" sz="3200" dirty="0" err="1" smtClean="0"/>
              <a:t>зат</a:t>
            </a:r>
            <a:r>
              <a:rPr lang="ru-RU" sz="3200" dirty="0" smtClean="0"/>
              <a:t> </a:t>
            </a:r>
            <a:r>
              <a:rPr lang="ru-RU" sz="3200" dirty="0" err="1" smtClean="0"/>
              <a:t>магъа</a:t>
            </a:r>
            <a:r>
              <a:rPr lang="ru-RU" sz="3200" dirty="0" smtClean="0"/>
              <a:t>………..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252</TotalTime>
  <Words>152</Words>
  <Application>Microsoft Office PowerPoint</Application>
  <PresentationFormat>Экран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Ачыкъ   дарс Къумукъ    адабият  5 класс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Уьйге иш: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64</cp:revision>
  <dcterms:modified xsi:type="dcterms:W3CDTF">2017-04-11T09:47:35Z</dcterms:modified>
</cp:coreProperties>
</file>