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3" r:id="rId3"/>
    <p:sldId id="258" r:id="rId4"/>
    <p:sldId id="259" r:id="rId5"/>
    <p:sldId id="256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134531F-02D4-41C0-A8D2-87ED7FF1407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D06796E-6792-476F-856C-23614AB6E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284984"/>
            <a:ext cx="8640960" cy="2448272"/>
          </a:xfrm>
        </p:spPr>
        <p:txBody>
          <a:bodyPr/>
          <a:lstStyle/>
          <a:p>
            <a:r>
              <a:rPr lang="ru-RU" sz="8000" b="1" dirty="0" smtClean="0"/>
              <a:t>«</a:t>
            </a:r>
            <a:r>
              <a:rPr lang="ru-RU" sz="8000" b="1" dirty="0" err="1" smtClean="0"/>
              <a:t>Къылыкъ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билмес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гишиге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къыйын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болур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бу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дюнья</a:t>
            </a:r>
            <a:r>
              <a:rPr lang="ru-RU" sz="8000" b="1" dirty="0" smtClean="0"/>
              <a:t>»</a:t>
            </a:r>
            <a:endParaRPr lang="ru-RU" sz="8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429000"/>
            <a:ext cx="8136904" cy="3024336"/>
          </a:xfrm>
        </p:spPr>
        <p:txBody>
          <a:bodyPr>
            <a:noAutofit/>
          </a:bodyPr>
          <a:lstStyle/>
          <a:p>
            <a:endParaRPr lang="ru-RU" sz="4000" dirty="0" smtClean="0">
              <a:latin typeface="+mj-lt"/>
            </a:endParaRPr>
          </a:p>
          <a:p>
            <a:endParaRPr lang="ru-RU" sz="4000" dirty="0" smtClean="0">
              <a:latin typeface="+mj-lt"/>
            </a:endParaRPr>
          </a:p>
          <a:p>
            <a:endParaRPr lang="ru-RU" sz="4000" dirty="0">
              <a:latin typeface="+mj-lt"/>
            </a:endParaRPr>
          </a:p>
          <a:p>
            <a:endParaRPr lang="ru-RU" sz="4000" dirty="0" smtClean="0">
              <a:latin typeface="+mj-lt"/>
            </a:endParaRPr>
          </a:p>
          <a:p>
            <a:endParaRPr lang="ru-RU" sz="4000" dirty="0" smtClean="0">
              <a:latin typeface="+mj-lt"/>
            </a:endParaRPr>
          </a:p>
          <a:p>
            <a:endParaRPr lang="ru-RU" sz="4000" dirty="0">
              <a:latin typeface="+mj-lt"/>
            </a:endParaRPr>
          </a:p>
          <a:p>
            <a:endParaRPr lang="ru-RU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643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-10886"/>
            <a:ext cx="6917051" cy="1296144"/>
          </a:xfrm>
        </p:spPr>
        <p:txBody>
          <a:bodyPr/>
          <a:lstStyle/>
          <a:p>
            <a:r>
              <a:rPr lang="ru-RU" sz="6600" dirty="0" err="1" smtClean="0">
                <a:solidFill>
                  <a:srgbClr val="FFFF00"/>
                </a:solidFill>
              </a:rPr>
              <a:t>Абусупьян</a:t>
            </a:r>
            <a:r>
              <a:rPr lang="ru-RU" sz="6600" dirty="0" smtClean="0">
                <a:solidFill>
                  <a:srgbClr val="FFFF00"/>
                </a:solidFill>
              </a:rPr>
              <a:t> Акаев</a:t>
            </a:r>
            <a:endParaRPr lang="ru-RU" sz="6600" dirty="0">
              <a:solidFill>
                <a:srgbClr val="FFFF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9136" y="1412776"/>
            <a:ext cx="3600400" cy="51777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2731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16632"/>
            <a:ext cx="8496944" cy="6336704"/>
          </a:xfrm>
        </p:spPr>
        <p:txBody>
          <a:bodyPr>
            <a:normAutofit/>
          </a:bodyPr>
          <a:lstStyle/>
          <a:p>
            <a:endParaRPr lang="ru-RU" sz="3800" dirty="0"/>
          </a:p>
          <a:p>
            <a:r>
              <a:rPr lang="ru-RU" sz="5400" dirty="0" smtClean="0">
                <a:solidFill>
                  <a:srgbClr val="FFFF00"/>
                </a:solidFill>
                <a:latin typeface="+mj-lt"/>
              </a:rPr>
              <a:t>«</a:t>
            </a:r>
            <a:r>
              <a:rPr lang="ru-RU" sz="5400" dirty="0" err="1">
                <a:solidFill>
                  <a:srgbClr val="FFFF00"/>
                </a:solidFill>
                <a:latin typeface="+mj-lt"/>
              </a:rPr>
              <a:t>Къылыкъ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ru-RU" sz="5400" dirty="0" err="1">
                <a:solidFill>
                  <a:srgbClr val="FFFF00"/>
                </a:solidFill>
                <a:latin typeface="+mj-lt"/>
              </a:rPr>
              <a:t>билген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ru-RU" sz="5400" dirty="0" err="1">
                <a:solidFill>
                  <a:srgbClr val="FFFF00"/>
                </a:solidFill>
                <a:latin typeface="+mj-lt"/>
              </a:rPr>
              <a:t>гишиге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ru-RU" sz="5400" dirty="0" err="1">
                <a:solidFill>
                  <a:srgbClr val="FFFF00"/>
                </a:solidFill>
                <a:latin typeface="+mj-lt"/>
              </a:rPr>
              <a:t>къыйматлыдыр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ru-RU" sz="5400" dirty="0" err="1">
                <a:solidFill>
                  <a:srgbClr val="FFFF00"/>
                </a:solidFill>
                <a:latin typeface="+mj-lt"/>
              </a:rPr>
              <a:t>бу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ru-RU" sz="5400" dirty="0" err="1">
                <a:solidFill>
                  <a:srgbClr val="FFFF00"/>
                </a:solidFill>
                <a:latin typeface="+mj-lt"/>
              </a:rPr>
              <a:t>дюнья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»</a:t>
            </a:r>
          </a:p>
          <a:p>
            <a:endParaRPr lang="ru-RU" sz="5400" dirty="0" smtClean="0">
              <a:solidFill>
                <a:srgbClr val="FFFF00"/>
              </a:solidFill>
              <a:latin typeface="+mj-lt"/>
            </a:endParaRPr>
          </a:p>
          <a:p>
            <a:r>
              <a:rPr lang="ru-RU" sz="5400" dirty="0" smtClean="0">
                <a:solidFill>
                  <a:srgbClr val="FFFF00"/>
                </a:solidFill>
                <a:latin typeface="+mj-lt"/>
              </a:rPr>
              <a:t>«</a:t>
            </a:r>
            <a:r>
              <a:rPr lang="ru-RU" sz="5400" dirty="0" err="1">
                <a:solidFill>
                  <a:srgbClr val="FFFF00"/>
                </a:solidFill>
                <a:latin typeface="+mj-lt"/>
              </a:rPr>
              <a:t>Къылыгъын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ru-RU" sz="5400" dirty="0" err="1">
                <a:solidFill>
                  <a:srgbClr val="FFFF00"/>
                </a:solidFill>
                <a:latin typeface="+mj-lt"/>
              </a:rPr>
              <a:t>таптагъан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ru-RU" sz="5400" dirty="0" err="1">
                <a:solidFill>
                  <a:srgbClr val="FFFF00"/>
                </a:solidFill>
                <a:latin typeface="+mj-lt"/>
              </a:rPr>
              <a:t>къылгъа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ru-RU" sz="5400" dirty="0" err="1" smtClean="0">
                <a:solidFill>
                  <a:srgbClr val="FFFF00"/>
                </a:solidFill>
                <a:latin typeface="+mj-lt"/>
              </a:rPr>
              <a:t>сюрюнер</a:t>
            </a:r>
            <a:r>
              <a:rPr lang="ru-RU" sz="5400" dirty="0">
                <a:solidFill>
                  <a:srgbClr val="FFFF00"/>
                </a:solidFill>
                <a:latin typeface="+mj-lt"/>
              </a:rPr>
              <a:t>»</a:t>
            </a:r>
          </a:p>
          <a:p>
            <a:endParaRPr lang="ru-RU" sz="3800" dirty="0" smtClean="0">
              <a:solidFill>
                <a:schemeClr val="bg1"/>
              </a:solidFill>
              <a:latin typeface="+mj-lt"/>
            </a:endParaRPr>
          </a:p>
          <a:p>
            <a:endParaRPr lang="ru-RU" sz="3800" dirty="0">
              <a:solidFill>
                <a:schemeClr val="bg1"/>
              </a:solidFill>
              <a:latin typeface="+mj-lt"/>
            </a:endParaRPr>
          </a:p>
          <a:p>
            <a:endParaRPr lang="ru-RU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6681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8208912" cy="5976664"/>
          </a:xfrm>
        </p:spPr>
        <p:txBody>
          <a:bodyPr>
            <a:normAutofit/>
          </a:bodyPr>
          <a:lstStyle/>
          <a:p>
            <a:r>
              <a:rPr lang="ru-RU" sz="5800" dirty="0" smtClean="0">
                <a:solidFill>
                  <a:srgbClr val="FFFF00"/>
                </a:solidFill>
              </a:rPr>
              <a:t>«</a:t>
            </a:r>
            <a:r>
              <a:rPr lang="ru-RU" sz="5800" dirty="0" err="1">
                <a:solidFill>
                  <a:srgbClr val="FFFF00"/>
                </a:solidFill>
              </a:rPr>
              <a:t>Къылыгъы</a:t>
            </a:r>
            <a:r>
              <a:rPr lang="ru-RU" sz="5800" dirty="0">
                <a:solidFill>
                  <a:srgbClr val="FFFF00"/>
                </a:solidFill>
              </a:rPr>
              <a:t> </a:t>
            </a:r>
            <a:r>
              <a:rPr lang="ru-RU" sz="5800" dirty="0" err="1">
                <a:solidFill>
                  <a:srgbClr val="FFFF00"/>
                </a:solidFill>
              </a:rPr>
              <a:t>ё</a:t>
            </a:r>
            <a:r>
              <a:rPr lang="ru-RU" sz="5800" dirty="0" err="1" smtClean="0">
                <a:solidFill>
                  <a:srgbClr val="FFFF00"/>
                </a:solidFill>
              </a:rPr>
              <a:t>къну</a:t>
            </a:r>
            <a:r>
              <a:rPr lang="ru-RU" sz="5800" dirty="0">
                <a:solidFill>
                  <a:srgbClr val="FFFF00"/>
                </a:solidFill>
              </a:rPr>
              <a:t>, </a:t>
            </a:r>
            <a:r>
              <a:rPr lang="ru-RU" sz="5800" dirty="0" err="1">
                <a:solidFill>
                  <a:srgbClr val="FFFF00"/>
                </a:solidFill>
              </a:rPr>
              <a:t>къытыгъы</a:t>
            </a:r>
            <a:r>
              <a:rPr lang="ru-RU" sz="5800" dirty="0">
                <a:solidFill>
                  <a:srgbClr val="FFFF00"/>
                </a:solidFill>
              </a:rPr>
              <a:t> </a:t>
            </a:r>
            <a:r>
              <a:rPr lang="ru-RU" sz="5800" dirty="0" err="1">
                <a:solidFill>
                  <a:srgbClr val="FFFF00"/>
                </a:solidFill>
              </a:rPr>
              <a:t>ё</a:t>
            </a:r>
            <a:r>
              <a:rPr lang="ru-RU" sz="5800" dirty="0" err="1" smtClean="0">
                <a:solidFill>
                  <a:srgbClr val="FFFF00"/>
                </a:solidFill>
              </a:rPr>
              <a:t>къ</a:t>
            </a:r>
            <a:r>
              <a:rPr lang="ru-RU" sz="5800" dirty="0" smtClean="0">
                <a:solidFill>
                  <a:srgbClr val="FFFF00"/>
                </a:solidFill>
              </a:rPr>
              <a:t>»</a:t>
            </a:r>
          </a:p>
          <a:p>
            <a:endParaRPr lang="ru-RU" sz="4000" dirty="0">
              <a:solidFill>
                <a:srgbClr val="FFFF00"/>
              </a:solidFill>
            </a:endParaRPr>
          </a:p>
          <a:p>
            <a:endParaRPr lang="ru-RU" sz="5400" dirty="0" smtClean="0">
              <a:solidFill>
                <a:srgbClr val="FFFF00"/>
              </a:solidFill>
            </a:endParaRPr>
          </a:p>
          <a:p>
            <a:r>
              <a:rPr lang="ru-RU" sz="5400" dirty="0" smtClean="0">
                <a:solidFill>
                  <a:srgbClr val="FFFF00"/>
                </a:solidFill>
              </a:rPr>
              <a:t>«</a:t>
            </a:r>
            <a:r>
              <a:rPr lang="ru-RU" sz="5400" dirty="0" err="1">
                <a:solidFill>
                  <a:srgbClr val="FFFF00"/>
                </a:solidFill>
              </a:rPr>
              <a:t>Къылыкъсыз-къылсыз</a:t>
            </a:r>
            <a:r>
              <a:rPr lang="ru-RU" sz="5400" dirty="0">
                <a:solidFill>
                  <a:srgbClr val="FFFF00"/>
                </a:solidFill>
              </a:rPr>
              <a:t> </a:t>
            </a:r>
            <a:r>
              <a:rPr lang="ru-RU" sz="5400" dirty="0" err="1">
                <a:solidFill>
                  <a:srgbClr val="FFFF00"/>
                </a:solidFill>
              </a:rPr>
              <a:t>къомуздай</a:t>
            </a:r>
            <a:r>
              <a:rPr lang="ru-RU" sz="5400" dirty="0">
                <a:solidFill>
                  <a:srgbClr val="FFFF00"/>
                </a:solidFill>
              </a:rPr>
              <a:t>»</a:t>
            </a:r>
          </a:p>
          <a:p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52126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920880" cy="547260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«</a:t>
            </a:r>
            <a:r>
              <a:rPr lang="ru-RU" sz="5400" dirty="0" err="1">
                <a:solidFill>
                  <a:srgbClr val="FFFF00"/>
                </a:solidFill>
              </a:rPr>
              <a:t>Инсангъа</a:t>
            </a:r>
            <a:r>
              <a:rPr lang="ru-RU" sz="5400" dirty="0">
                <a:solidFill>
                  <a:srgbClr val="FFFF00"/>
                </a:solidFill>
              </a:rPr>
              <a:t> </a:t>
            </a:r>
            <a:r>
              <a:rPr lang="ru-RU" sz="5400" dirty="0" err="1">
                <a:solidFill>
                  <a:srgbClr val="FFFF00"/>
                </a:solidFill>
              </a:rPr>
              <a:t>арив</a:t>
            </a:r>
            <a:r>
              <a:rPr lang="ru-RU" sz="5400" dirty="0">
                <a:solidFill>
                  <a:srgbClr val="FFFF00"/>
                </a:solidFill>
              </a:rPr>
              <a:t> </a:t>
            </a:r>
            <a:r>
              <a:rPr lang="ru-RU" sz="5400" dirty="0" err="1">
                <a:solidFill>
                  <a:srgbClr val="FFFF00"/>
                </a:solidFill>
              </a:rPr>
              <a:t>къылыкъдан</a:t>
            </a:r>
            <a:r>
              <a:rPr lang="ru-RU" sz="5400" dirty="0">
                <a:solidFill>
                  <a:srgbClr val="FFFF00"/>
                </a:solidFill>
              </a:rPr>
              <a:t> </a:t>
            </a:r>
            <a:r>
              <a:rPr lang="ru-RU" sz="5400" dirty="0" err="1">
                <a:solidFill>
                  <a:srgbClr val="FFFF00"/>
                </a:solidFill>
              </a:rPr>
              <a:t>ярашагъан</a:t>
            </a:r>
            <a:r>
              <a:rPr lang="ru-RU" sz="5400" dirty="0">
                <a:solidFill>
                  <a:srgbClr val="FFFF00"/>
                </a:solidFill>
              </a:rPr>
              <a:t> </a:t>
            </a:r>
            <a:r>
              <a:rPr lang="ru-RU" sz="5400" dirty="0" err="1">
                <a:solidFill>
                  <a:srgbClr val="FFFF00"/>
                </a:solidFill>
              </a:rPr>
              <a:t>зат</a:t>
            </a:r>
            <a:r>
              <a:rPr lang="ru-RU" sz="5400" dirty="0">
                <a:solidFill>
                  <a:srgbClr val="FFFF00"/>
                </a:solidFill>
              </a:rPr>
              <a:t> </a:t>
            </a:r>
            <a:r>
              <a:rPr lang="ru-RU" sz="5400" dirty="0" err="1">
                <a:solidFill>
                  <a:srgbClr val="FFFF00"/>
                </a:solidFill>
              </a:rPr>
              <a:t>ё</a:t>
            </a:r>
            <a:r>
              <a:rPr lang="ru-RU" sz="5400" dirty="0" err="1" smtClean="0">
                <a:solidFill>
                  <a:srgbClr val="FFFF00"/>
                </a:solidFill>
              </a:rPr>
              <a:t>къдур</a:t>
            </a:r>
            <a:r>
              <a:rPr lang="ru-RU" sz="5400" dirty="0">
                <a:solidFill>
                  <a:srgbClr val="FFFF00"/>
                </a:solidFill>
              </a:rPr>
              <a:t>.»</a:t>
            </a:r>
          </a:p>
          <a:p>
            <a:endParaRPr lang="ru-RU" sz="5400" dirty="0" smtClean="0">
              <a:solidFill>
                <a:srgbClr val="FFFF00"/>
              </a:solidFill>
            </a:endParaRPr>
          </a:p>
          <a:p>
            <a:r>
              <a:rPr lang="ru-RU" sz="5400" dirty="0" smtClean="0">
                <a:solidFill>
                  <a:srgbClr val="FFFF00"/>
                </a:solidFill>
              </a:rPr>
              <a:t>«</a:t>
            </a:r>
            <a:r>
              <a:rPr lang="ru-RU" sz="5400" dirty="0" err="1">
                <a:solidFill>
                  <a:srgbClr val="FFFF00"/>
                </a:solidFill>
              </a:rPr>
              <a:t>Къылыкъ-этгенники</a:t>
            </a:r>
            <a:r>
              <a:rPr lang="ru-RU" sz="5400" dirty="0">
                <a:solidFill>
                  <a:srgbClr val="FFFF00"/>
                </a:solidFill>
              </a:rPr>
              <a:t>»</a:t>
            </a:r>
          </a:p>
          <a:p>
            <a:endParaRPr lang="ru-RU" sz="5400" dirty="0">
              <a:solidFill>
                <a:srgbClr val="FFFF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3906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568952" cy="6336704"/>
          </a:xfrm>
        </p:spPr>
        <p:txBody>
          <a:bodyPr>
            <a:normAutofit lnSpcReduction="10000"/>
          </a:bodyPr>
          <a:lstStyle/>
          <a:p>
            <a:r>
              <a:rPr lang="ru-RU" sz="7100" i="1" dirty="0" err="1" smtClean="0"/>
              <a:t>Сёзлюк</a:t>
            </a:r>
            <a:r>
              <a:rPr lang="ru-RU" sz="7100" i="1" dirty="0" smtClean="0"/>
              <a:t> </a:t>
            </a:r>
            <a:r>
              <a:rPr lang="ru-RU" sz="7100" i="1" dirty="0" err="1" smtClean="0"/>
              <a:t>иш</a:t>
            </a:r>
            <a:endParaRPr lang="ru-RU" sz="7100" i="1" dirty="0"/>
          </a:p>
          <a:p>
            <a:r>
              <a:rPr lang="ru-RU" sz="3200" i="1" dirty="0" err="1" smtClean="0"/>
              <a:t>Загьир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болмакъ</a:t>
            </a:r>
            <a:r>
              <a:rPr lang="ru-RU" sz="3200" dirty="0" err="1" smtClean="0"/>
              <a:t>-ачыкъ</a:t>
            </a:r>
            <a:r>
              <a:rPr lang="ru-RU" sz="3200" dirty="0" smtClean="0"/>
              <a:t>, </a:t>
            </a:r>
            <a:r>
              <a:rPr lang="ru-RU" sz="3200" dirty="0" err="1" smtClean="0"/>
              <a:t>аян</a:t>
            </a:r>
            <a:r>
              <a:rPr lang="ru-RU" sz="3200" dirty="0" smtClean="0"/>
              <a:t> </a:t>
            </a:r>
            <a:r>
              <a:rPr lang="ru-RU" sz="3200" dirty="0" err="1" smtClean="0"/>
              <a:t>болмакъ</a:t>
            </a:r>
            <a:endParaRPr lang="ru-RU" sz="3200" dirty="0" smtClean="0"/>
          </a:p>
          <a:p>
            <a:r>
              <a:rPr lang="ru-RU" sz="3200" i="1" dirty="0" err="1" smtClean="0"/>
              <a:t>Диванбек</a:t>
            </a:r>
            <a:r>
              <a:rPr lang="ru-RU" sz="3200" i="1" dirty="0" smtClean="0"/>
              <a:t>, </a:t>
            </a:r>
            <a:r>
              <a:rPr lang="ru-RU" sz="3200" i="1" dirty="0" err="1" smtClean="0"/>
              <a:t>учаска</a:t>
            </a:r>
            <a:r>
              <a:rPr lang="ru-RU" sz="3200" dirty="0" err="1" smtClean="0"/>
              <a:t>-гьаким</a:t>
            </a:r>
            <a:r>
              <a:rPr lang="ru-RU" sz="3200" dirty="0" smtClean="0"/>
              <a:t>, </a:t>
            </a:r>
            <a:r>
              <a:rPr lang="ru-RU" sz="3200" dirty="0" err="1" smtClean="0"/>
              <a:t>оьр</a:t>
            </a:r>
            <a:r>
              <a:rPr lang="ru-RU" sz="3200" dirty="0" smtClean="0"/>
              <a:t> </a:t>
            </a:r>
            <a:r>
              <a:rPr lang="ru-RU" sz="3200" dirty="0" err="1" smtClean="0"/>
              <a:t>къуллукъдагъы</a:t>
            </a:r>
            <a:r>
              <a:rPr lang="ru-RU" sz="3200" dirty="0" smtClean="0"/>
              <a:t> </a:t>
            </a:r>
            <a:r>
              <a:rPr lang="ru-RU" sz="3200" dirty="0" err="1" smtClean="0"/>
              <a:t>адам</a:t>
            </a:r>
            <a:endParaRPr lang="ru-RU" sz="3200" dirty="0"/>
          </a:p>
          <a:p>
            <a:r>
              <a:rPr lang="ru-RU" sz="3200" i="1" dirty="0" err="1"/>
              <a:t>Хилаф</a:t>
            </a:r>
            <a:r>
              <a:rPr lang="ru-RU" sz="3200" dirty="0" err="1"/>
              <a:t>-къаршы</a:t>
            </a:r>
            <a:r>
              <a:rPr lang="ru-RU" sz="3200" dirty="0"/>
              <a:t>, </a:t>
            </a:r>
            <a:r>
              <a:rPr lang="ru-RU" sz="3200" dirty="0" err="1"/>
              <a:t>терс</a:t>
            </a:r>
            <a:endParaRPr lang="ru-RU" sz="3200" dirty="0"/>
          </a:p>
          <a:p>
            <a:endParaRPr lang="ru-RU" sz="3200" i="1" dirty="0" smtClean="0"/>
          </a:p>
          <a:p>
            <a:r>
              <a:rPr lang="ru-RU" sz="3200" i="1" dirty="0" err="1" smtClean="0"/>
              <a:t>Аввал</a:t>
            </a:r>
            <a:r>
              <a:rPr lang="ru-RU" sz="3200" dirty="0" err="1" smtClean="0"/>
              <a:t>-башлап</a:t>
            </a:r>
            <a:r>
              <a:rPr lang="ru-RU" sz="3200" dirty="0" smtClean="0"/>
              <a:t>, </a:t>
            </a:r>
            <a:r>
              <a:rPr lang="ru-RU" sz="3200" dirty="0" err="1" smtClean="0"/>
              <a:t>биринчилей</a:t>
            </a:r>
            <a:endParaRPr lang="ru-RU" sz="3200" dirty="0" smtClean="0"/>
          </a:p>
          <a:p>
            <a:r>
              <a:rPr lang="ru-RU" sz="3200" i="1" dirty="0" err="1" smtClean="0"/>
              <a:t>Мутиълик</a:t>
            </a:r>
            <a:r>
              <a:rPr lang="ru-RU" sz="3200" dirty="0" err="1" smtClean="0"/>
              <a:t>-тынглавлу</a:t>
            </a:r>
            <a:r>
              <a:rPr lang="ru-RU" sz="3200" dirty="0" smtClean="0"/>
              <a:t>, </a:t>
            </a:r>
            <a:r>
              <a:rPr lang="ru-RU" sz="3200" dirty="0" err="1" smtClean="0"/>
              <a:t>къарывсузлукъ</a:t>
            </a:r>
            <a:endParaRPr lang="ru-RU" sz="3200" dirty="0" smtClean="0"/>
          </a:p>
          <a:p>
            <a:r>
              <a:rPr lang="ru-RU" sz="3200" i="1" dirty="0" err="1" smtClean="0"/>
              <a:t>Ваъда</a:t>
            </a:r>
            <a:r>
              <a:rPr lang="ru-RU" sz="3200" dirty="0" smtClean="0"/>
              <a:t>-обещание</a:t>
            </a:r>
          </a:p>
          <a:p>
            <a:r>
              <a:rPr lang="ru-RU" sz="3200" i="1" dirty="0" err="1" smtClean="0"/>
              <a:t>Болжал</a:t>
            </a:r>
            <a:r>
              <a:rPr lang="ru-RU" sz="3200" dirty="0" smtClean="0"/>
              <a:t>-срок</a:t>
            </a:r>
          </a:p>
          <a:p>
            <a:r>
              <a:rPr lang="ru-RU" sz="3200" i="1" dirty="0" err="1" smtClean="0"/>
              <a:t>Маълюм</a:t>
            </a:r>
            <a:r>
              <a:rPr lang="ru-RU" sz="3200" i="1" dirty="0" smtClean="0"/>
              <a:t>, </a:t>
            </a:r>
            <a:r>
              <a:rPr lang="ru-RU" sz="3200" i="1" dirty="0" err="1" smtClean="0"/>
              <a:t>малим</a:t>
            </a:r>
            <a:r>
              <a:rPr lang="ru-RU" sz="3200" dirty="0" smtClean="0"/>
              <a:t>-очевидный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6088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8352928" cy="5832648"/>
          </a:xfrm>
        </p:spPr>
        <p:txBody>
          <a:bodyPr>
            <a:normAutofit/>
          </a:bodyPr>
          <a:lstStyle/>
          <a:p>
            <a:r>
              <a:rPr lang="ru-RU" sz="3500" i="1" dirty="0" err="1" smtClean="0"/>
              <a:t>Муътаж</a:t>
            </a:r>
            <a:r>
              <a:rPr lang="ru-RU" sz="3500" dirty="0" err="1" smtClean="0"/>
              <a:t>-пакъыр</a:t>
            </a:r>
            <a:r>
              <a:rPr lang="ru-RU" sz="3500" dirty="0"/>
              <a:t>, </a:t>
            </a:r>
            <a:r>
              <a:rPr lang="ru-RU" sz="3500" dirty="0" err="1"/>
              <a:t>амалсыз</a:t>
            </a:r>
            <a:r>
              <a:rPr lang="ru-RU" sz="3500" dirty="0"/>
              <a:t>, </a:t>
            </a:r>
            <a:r>
              <a:rPr lang="ru-RU" sz="3500" dirty="0" err="1"/>
              <a:t>уьзюрю</a:t>
            </a:r>
            <a:r>
              <a:rPr lang="ru-RU" sz="3500" dirty="0"/>
              <a:t>(нуждающийся)</a:t>
            </a:r>
          </a:p>
          <a:p>
            <a:r>
              <a:rPr lang="ru-RU" sz="3500" i="1" dirty="0" err="1"/>
              <a:t>Маърипат</a:t>
            </a:r>
            <a:r>
              <a:rPr lang="ru-RU" sz="3500" dirty="0"/>
              <a:t>-культура, образование</a:t>
            </a:r>
          </a:p>
          <a:p>
            <a:r>
              <a:rPr lang="ru-RU" sz="3500" i="1" dirty="0" err="1"/>
              <a:t>Ихтибар</a:t>
            </a:r>
            <a:r>
              <a:rPr lang="ru-RU" sz="3500" dirty="0"/>
              <a:t>-авторитет, доверие</a:t>
            </a:r>
          </a:p>
          <a:p>
            <a:endParaRPr lang="ru-RU" sz="3500" dirty="0" smtClean="0"/>
          </a:p>
          <a:p>
            <a:r>
              <a:rPr lang="ru-RU" sz="3500" i="1" dirty="0" err="1" smtClean="0"/>
              <a:t>Тавакаллы</a:t>
            </a:r>
            <a:r>
              <a:rPr lang="ru-RU" sz="3500" dirty="0" smtClean="0"/>
              <a:t>-решительный</a:t>
            </a:r>
            <a:endParaRPr lang="ru-RU" sz="3500" dirty="0"/>
          </a:p>
          <a:p>
            <a:r>
              <a:rPr lang="ru-RU" sz="3500" i="1" dirty="0" err="1"/>
              <a:t>Дамагькарлыкъ</a:t>
            </a:r>
            <a:r>
              <a:rPr lang="ru-RU" sz="3500" dirty="0"/>
              <a:t>-алчность</a:t>
            </a:r>
          </a:p>
          <a:p>
            <a:r>
              <a:rPr lang="ru-RU" sz="3500" i="1" dirty="0" err="1"/>
              <a:t>Гъибатлыкъ</a:t>
            </a:r>
            <a:r>
              <a:rPr lang="ru-RU" sz="3500" dirty="0" err="1"/>
              <a:t>-гишини</a:t>
            </a:r>
            <a:r>
              <a:rPr lang="ru-RU" sz="3500" dirty="0"/>
              <a:t> </a:t>
            </a:r>
            <a:r>
              <a:rPr lang="ru-RU" sz="3500" dirty="0" err="1"/>
              <a:t>артындан</a:t>
            </a:r>
            <a:r>
              <a:rPr lang="ru-RU" sz="3500" dirty="0"/>
              <a:t> </a:t>
            </a:r>
            <a:r>
              <a:rPr lang="ru-RU" sz="3500" dirty="0" err="1"/>
              <a:t>сёйлемек</a:t>
            </a:r>
            <a:endParaRPr lang="ru-RU" sz="3500" dirty="0"/>
          </a:p>
          <a:p>
            <a:r>
              <a:rPr lang="ru-RU" sz="3500" i="1" dirty="0" err="1"/>
              <a:t>Исраплыкъ</a:t>
            </a:r>
            <a:r>
              <a:rPr lang="ru-RU" sz="3500" dirty="0"/>
              <a:t>-транжирство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265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147</TotalTime>
  <Words>93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Твердый переплет</vt:lpstr>
      <vt:lpstr>«Къылыкъ билмес гишиге къыйын болур бу дюнья»</vt:lpstr>
      <vt:lpstr>Абусупьян Акаев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User6</cp:lastModifiedBy>
  <cp:revision>11</cp:revision>
  <dcterms:created xsi:type="dcterms:W3CDTF">2016-01-23T11:19:39Z</dcterms:created>
  <dcterms:modified xsi:type="dcterms:W3CDTF">2016-01-28T08:41:52Z</dcterms:modified>
</cp:coreProperties>
</file>